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277" y="-88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0471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1498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2672593" y="770963"/>
            <a:ext cx="4515121" cy="5448908"/>
            <a:chOff x="4038279" y="3196629"/>
            <a:chExt cx="2074542" cy="2503585"/>
          </a:xfrm>
        </p:grpSpPr>
        <p:sp>
          <p:nvSpPr>
            <p:cNvPr id="41" name="円/楕円 40"/>
            <p:cNvSpPr/>
            <p:nvPr/>
          </p:nvSpPr>
          <p:spPr bwMode="auto">
            <a:xfrm>
              <a:off x="4038279" y="3581023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2" name="星 12 41"/>
            <p:cNvSpPr/>
            <p:nvPr/>
          </p:nvSpPr>
          <p:spPr bwMode="auto">
            <a:xfrm>
              <a:off x="4952265" y="3196629"/>
              <a:ext cx="507276" cy="5072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565578" y="3287252"/>
              <a:ext cx="557393" cy="557393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片側の 2 つの角を丸めた四角形 43"/>
            <p:cNvSpPr/>
            <p:nvPr/>
          </p:nvSpPr>
          <p:spPr bwMode="auto">
            <a:xfrm>
              <a:off x="4584499" y="3815376"/>
              <a:ext cx="519550" cy="1025035"/>
            </a:xfrm>
            <a:prstGeom prst="round2SameRect">
              <a:avLst>
                <a:gd name="adj1" fmla="val 35440"/>
                <a:gd name="adj2" fmla="val 1408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 bwMode="auto">
            <a:xfrm rot="19800000">
              <a:off x="4612882" y="45830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 bwMode="auto">
            <a:xfrm>
              <a:off x="4584499" y="4537033"/>
              <a:ext cx="242001" cy="116318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/>
          </p:nvSpPr>
          <p:spPr bwMode="auto">
            <a:xfrm rot="5400000">
              <a:off x="4893818" y="47438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 bwMode="auto">
            <a:xfrm>
              <a:off x="4952265" y="5415534"/>
              <a:ext cx="751585" cy="273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48"/>
            <p:cNvSpPr/>
            <p:nvPr/>
          </p:nvSpPr>
          <p:spPr bwMode="auto">
            <a:xfrm rot="1596307">
              <a:off x="4424904" y="3816260"/>
              <a:ext cx="170380" cy="981910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49"/>
            <p:cNvSpPr/>
            <p:nvPr/>
          </p:nvSpPr>
          <p:spPr bwMode="auto">
            <a:xfrm rot="1596307">
              <a:off x="5197006" y="3848602"/>
              <a:ext cx="170380" cy="50073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0"/>
            <p:cNvSpPr/>
            <p:nvPr/>
          </p:nvSpPr>
          <p:spPr bwMode="auto">
            <a:xfrm rot="19800000">
              <a:off x="5017637" y="3849018"/>
              <a:ext cx="170380" cy="510744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058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487332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1" name="グループ化 60"/>
          <p:cNvGrpSpPr/>
          <p:nvPr/>
        </p:nvGrpSpPr>
        <p:grpSpPr>
          <a:xfrm>
            <a:off x="3322348" y="385986"/>
            <a:ext cx="3215612" cy="3880644"/>
            <a:chOff x="4038279" y="3196629"/>
            <a:chExt cx="2074542" cy="2503585"/>
          </a:xfrm>
        </p:grpSpPr>
        <p:sp>
          <p:nvSpPr>
            <p:cNvPr id="62" name="円/楕円 61"/>
            <p:cNvSpPr/>
            <p:nvPr/>
          </p:nvSpPr>
          <p:spPr bwMode="auto">
            <a:xfrm>
              <a:off x="4038279" y="3581023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3" name="星 12 62"/>
            <p:cNvSpPr/>
            <p:nvPr/>
          </p:nvSpPr>
          <p:spPr bwMode="auto">
            <a:xfrm>
              <a:off x="4952265" y="3196629"/>
              <a:ext cx="507276" cy="5072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 bwMode="auto">
            <a:xfrm>
              <a:off x="4565578" y="3287252"/>
              <a:ext cx="557393" cy="557393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片側の 2 つの角を丸めた四角形 64"/>
            <p:cNvSpPr/>
            <p:nvPr/>
          </p:nvSpPr>
          <p:spPr bwMode="auto">
            <a:xfrm>
              <a:off x="4584499" y="3815376"/>
              <a:ext cx="519550" cy="1025035"/>
            </a:xfrm>
            <a:prstGeom prst="round2SameRect">
              <a:avLst>
                <a:gd name="adj1" fmla="val 35440"/>
                <a:gd name="adj2" fmla="val 1408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 bwMode="auto">
            <a:xfrm rot="19800000">
              <a:off x="4612882" y="45830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 bwMode="auto">
            <a:xfrm>
              <a:off x="4584499" y="4537033"/>
              <a:ext cx="242001" cy="116318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 bwMode="auto">
            <a:xfrm rot="5400000">
              <a:off x="4893818" y="47438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4952265" y="5415534"/>
              <a:ext cx="751585" cy="273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 rot="1596307">
              <a:off x="4424904" y="3816260"/>
              <a:ext cx="170380" cy="981910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 rot="1596307">
              <a:off x="5197006" y="3848602"/>
              <a:ext cx="170380" cy="50073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角丸四角形 71"/>
            <p:cNvSpPr/>
            <p:nvPr/>
          </p:nvSpPr>
          <p:spPr bwMode="auto">
            <a:xfrm rot="19800000">
              <a:off x="5017637" y="3849018"/>
              <a:ext cx="170380" cy="510744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3126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3" name="グループ化 62"/>
          <p:cNvGrpSpPr/>
          <p:nvPr/>
        </p:nvGrpSpPr>
        <p:grpSpPr>
          <a:xfrm>
            <a:off x="3642388" y="1569363"/>
            <a:ext cx="2575532" cy="3108186"/>
            <a:chOff x="4038279" y="3196629"/>
            <a:chExt cx="2074542" cy="2503585"/>
          </a:xfrm>
        </p:grpSpPr>
        <p:sp>
          <p:nvSpPr>
            <p:cNvPr id="64" name="円/楕円 63"/>
            <p:cNvSpPr/>
            <p:nvPr/>
          </p:nvSpPr>
          <p:spPr bwMode="auto">
            <a:xfrm>
              <a:off x="4038279" y="3581023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5" name="星 12 64"/>
            <p:cNvSpPr/>
            <p:nvPr/>
          </p:nvSpPr>
          <p:spPr bwMode="auto">
            <a:xfrm>
              <a:off x="4952265" y="3196629"/>
              <a:ext cx="507276" cy="5072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 bwMode="auto">
            <a:xfrm>
              <a:off x="4565578" y="3287252"/>
              <a:ext cx="557393" cy="557393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片側の 2 つの角を丸めた四角形 66"/>
            <p:cNvSpPr/>
            <p:nvPr/>
          </p:nvSpPr>
          <p:spPr bwMode="auto">
            <a:xfrm>
              <a:off x="4584499" y="3815376"/>
              <a:ext cx="519550" cy="1025035"/>
            </a:xfrm>
            <a:prstGeom prst="round2SameRect">
              <a:avLst>
                <a:gd name="adj1" fmla="val 35440"/>
                <a:gd name="adj2" fmla="val 1408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 bwMode="auto">
            <a:xfrm rot="19800000">
              <a:off x="4612882" y="45830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 bwMode="auto">
            <a:xfrm>
              <a:off x="4584499" y="4537033"/>
              <a:ext cx="242001" cy="116318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 rot="5400000">
              <a:off x="4893818" y="47438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 bwMode="auto">
            <a:xfrm>
              <a:off x="4952265" y="5415534"/>
              <a:ext cx="751585" cy="273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角丸四角形 71"/>
            <p:cNvSpPr/>
            <p:nvPr/>
          </p:nvSpPr>
          <p:spPr bwMode="auto">
            <a:xfrm rot="1596307">
              <a:off x="4424904" y="3816260"/>
              <a:ext cx="170380" cy="981910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角丸四角形 72"/>
            <p:cNvSpPr/>
            <p:nvPr/>
          </p:nvSpPr>
          <p:spPr bwMode="auto">
            <a:xfrm rot="1596307">
              <a:off x="5197006" y="3848602"/>
              <a:ext cx="170380" cy="50073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角丸四角形 73"/>
            <p:cNvSpPr/>
            <p:nvPr/>
          </p:nvSpPr>
          <p:spPr bwMode="auto">
            <a:xfrm rot="19800000">
              <a:off x="5017637" y="3849018"/>
              <a:ext cx="170380" cy="510744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/>
          <p:cNvSpPr txBox="1"/>
          <p:nvPr/>
        </p:nvSpPr>
        <p:spPr>
          <a:xfrm>
            <a:off x="0" y="575051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店内滑りやすくなっています</a:t>
            </a:r>
            <a:endParaRPr kumimoji="1" lang="ja-JP" altLang="en-US" sz="5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26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3" name="グループ化 62"/>
          <p:cNvGrpSpPr/>
          <p:nvPr/>
        </p:nvGrpSpPr>
        <p:grpSpPr>
          <a:xfrm>
            <a:off x="3642388" y="1569363"/>
            <a:ext cx="2575532" cy="3108186"/>
            <a:chOff x="4038279" y="3196629"/>
            <a:chExt cx="2074542" cy="2503585"/>
          </a:xfrm>
        </p:grpSpPr>
        <p:sp>
          <p:nvSpPr>
            <p:cNvPr id="64" name="円/楕円 63"/>
            <p:cNvSpPr/>
            <p:nvPr/>
          </p:nvSpPr>
          <p:spPr bwMode="auto">
            <a:xfrm>
              <a:off x="4038279" y="3581023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5" name="星 12 64"/>
            <p:cNvSpPr/>
            <p:nvPr/>
          </p:nvSpPr>
          <p:spPr bwMode="auto">
            <a:xfrm>
              <a:off x="4952265" y="3196629"/>
              <a:ext cx="507276" cy="5072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 bwMode="auto">
            <a:xfrm>
              <a:off x="4565578" y="3287252"/>
              <a:ext cx="557393" cy="557393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片側の 2 つの角を丸めた四角形 66"/>
            <p:cNvSpPr/>
            <p:nvPr/>
          </p:nvSpPr>
          <p:spPr bwMode="auto">
            <a:xfrm>
              <a:off x="4584499" y="3815376"/>
              <a:ext cx="519550" cy="1025035"/>
            </a:xfrm>
            <a:prstGeom prst="round2SameRect">
              <a:avLst>
                <a:gd name="adj1" fmla="val 35440"/>
                <a:gd name="adj2" fmla="val 1408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 bwMode="auto">
            <a:xfrm rot="19800000">
              <a:off x="4612882" y="45830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 bwMode="auto">
            <a:xfrm>
              <a:off x="4584499" y="4537033"/>
              <a:ext cx="242001" cy="116318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 rot="5400000">
              <a:off x="4893818" y="47438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 bwMode="auto">
            <a:xfrm>
              <a:off x="4952265" y="5415534"/>
              <a:ext cx="751585" cy="273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角丸四角形 71"/>
            <p:cNvSpPr/>
            <p:nvPr/>
          </p:nvSpPr>
          <p:spPr bwMode="auto">
            <a:xfrm rot="1596307">
              <a:off x="4424904" y="3816260"/>
              <a:ext cx="170380" cy="981910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角丸四角形 72"/>
            <p:cNvSpPr/>
            <p:nvPr/>
          </p:nvSpPr>
          <p:spPr bwMode="auto">
            <a:xfrm rot="1596307">
              <a:off x="5197006" y="3848602"/>
              <a:ext cx="170380" cy="50073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角丸四角形 73"/>
            <p:cNvSpPr/>
            <p:nvPr/>
          </p:nvSpPr>
          <p:spPr bwMode="auto">
            <a:xfrm rot="19800000">
              <a:off x="5017637" y="3849018"/>
              <a:ext cx="170380" cy="510744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/>
          <p:cNvSpPr txBox="1"/>
          <p:nvPr/>
        </p:nvSpPr>
        <p:spPr>
          <a:xfrm>
            <a:off x="0" y="482718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只今作業を行っています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653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pop502_足元注意</dc:title>
  <dc:subject>pop502_足元注意</dc:subject>
  <dc:creator>http://www.digipot.net</dc:creator>
  <cp:lastModifiedBy/>
  <cp:revision>1</cp:revision>
  <dcterms:created xsi:type="dcterms:W3CDTF">2014-06-26T08:13:02Z</dcterms:created>
  <dcterms:modified xsi:type="dcterms:W3CDTF">2015-02-13T06:17:49Z</dcterms:modified>
  <cp:version>1</cp:version>
</cp:coreProperties>
</file>