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CC6600"/>
    <a:srgbClr val="CC99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776" y="-82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撮影禁止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52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撮影禁止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503675" y="2027675"/>
            <a:ext cx="5836772" cy="6401802"/>
            <a:chOff x="2995664" y="3733759"/>
            <a:chExt cx="1683566" cy="1846544"/>
          </a:xfrm>
        </p:grpSpPr>
        <p:sp>
          <p:nvSpPr>
            <p:cNvPr id="41" name="角丸四角形 40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52" name="角丸四角形 51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角丸四角形 44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50" name="ドーナツ 49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ドーナツ 5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" name="円/楕円 47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乗算記号 48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5660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7019453"/>
            <a:ext cx="6857999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撮影禁止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900522" y="1446027"/>
            <a:ext cx="5043078" cy="5531274"/>
            <a:chOff x="2995664" y="3733759"/>
            <a:chExt cx="1683566" cy="1846544"/>
          </a:xfrm>
        </p:grpSpPr>
        <p:sp>
          <p:nvSpPr>
            <p:cNvPr id="62" name="角丸四角形 61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角丸四角形 63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3" name="角丸四角形 72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ドーナツ 73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角丸四角形 65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1" name="ドーナツ 7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ドーナツ 7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" name="円/楕円 68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乗算記号 69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271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7576980"/>
            <a:ext cx="6857999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撮影禁止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1327242" y="2689187"/>
            <a:ext cx="4189638" cy="4595216"/>
            <a:chOff x="2995664" y="3733759"/>
            <a:chExt cx="1683566" cy="1846544"/>
          </a:xfrm>
        </p:grpSpPr>
        <p:sp>
          <p:nvSpPr>
            <p:cNvPr id="66" name="角丸四角形 65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7" name="角丸四角形 76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ドーナツ 77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角丸四角形 69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5" name="ドーナツ 7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ドーナツ 7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円/楕円 72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乗算記号 73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81" name="テキスト ボックス 80"/>
          <p:cNvSpPr txBox="1"/>
          <p:nvPr/>
        </p:nvSpPr>
        <p:spPr>
          <a:xfrm>
            <a:off x="143636" y="407495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店内での撮影はご遠慮下さい</a:t>
            </a:r>
            <a:endParaRPr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408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7576980"/>
            <a:ext cx="6857999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撮影禁止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1327242" y="2689187"/>
            <a:ext cx="4189638" cy="4595216"/>
            <a:chOff x="2995664" y="3733759"/>
            <a:chExt cx="1683566" cy="1846544"/>
          </a:xfrm>
        </p:grpSpPr>
        <p:sp>
          <p:nvSpPr>
            <p:cNvPr id="66" name="角丸四角形 65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7" name="角丸四角形 76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ドーナツ 77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角丸四角形 69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70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5" name="ドーナツ 7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ドーナツ 7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3" name="円/楕円 72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乗算記号 73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81" name="テキスト ボックス 80"/>
          <p:cNvSpPr txBox="1"/>
          <p:nvPr/>
        </p:nvSpPr>
        <p:spPr>
          <a:xfrm>
            <a:off x="143636" y="407495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撮影したい方は店員まで</a:t>
            </a:r>
            <a:endParaRPr lang="en-US" altLang="ja-JP" sz="6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886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pop495_撮影禁止</dc:title>
  <dc:subject>pop495_撮影禁止</dc:subject>
  <dc:creator>http://www.digipot.net</dc:creator>
  <cp:lastModifiedBy/>
  <cp:revision>1</cp:revision>
  <dcterms:created xsi:type="dcterms:W3CDTF">2014-06-26T08:12:49Z</dcterms:created>
  <dcterms:modified xsi:type="dcterms:W3CDTF">2015-02-13T06:12:05Z</dcterms:modified>
  <cp:version>1</cp:version>
</cp:coreProperties>
</file>