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6600"/>
    <a:srgbClr val="FFCC66"/>
    <a:srgbClr val="99CCFF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25" d="100"/>
          <a:sy n="25" d="100"/>
        </p:scale>
        <p:origin x="-1536" y="-10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撮影禁止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6033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撮影禁止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42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/>
          <p:cNvGrpSpPr/>
          <p:nvPr/>
        </p:nvGrpSpPr>
        <p:grpSpPr>
          <a:xfrm>
            <a:off x="2027675" y="246377"/>
            <a:ext cx="5836772" cy="6401802"/>
            <a:chOff x="2995664" y="3733759"/>
            <a:chExt cx="1683566" cy="1846544"/>
          </a:xfrm>
        </p:grpSpPr>
        <p:sp>
          <p:nvSpPr>
            <p:cNvPr id="41" name="角丸四角形 40"/>
            <p:cNvSpPr/>
            <p:nvPr/>
          </p:nvSpPr>
          <p:spPr bwMode="auto">
            <a:xfrm rot="3600000" flipH="1">
              <a:off x="3972111" y="4648270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角丸四角形 41"/>
            <p:cNvSpPr/>
            <p:nvPr/>
          </p:nvSpPr>
          <p:spPr bwMode="auto">
            <a:xfrm rot="18000000">
              <a:off x="3135342" y="4648271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角丸四角形 42"/>
            <p:cNvSpPr/>
            <p:nvPr/>
          </p:nvSpPr>
          <p:spPr bwMode="auto">
            <a:xfrm>
              <a:off x="3407694" y="4327894"/>
              <a:ext cx="859506" cy="1090194"/>
            </a:xfrm>
            <a:prstGeom prst="roundRect">
              <a:avLst>
                <a:gd name="adj" fmla="val 38696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/>
            <p:cNvGrpSpPr/>
            <p:nvPr/>
          </p:nvGrpSpPr>
          <p:grpSpPr>
            <a:xfrm>
              <a:off x="3539076" y="4400551"/>
              <a:ext cx="596742" cy="480909"/>
              <a:chOff x="3539076" y="4400551"/>
              <a:chExt cx="596742" cy="480909"/>
            </a:xfrm>
          </p:grpSpPr>
          <p:sp>
            <p:nvSpPr>
              <p:cNvPr id="52" name="角丸四角形 51"/>
              <p:cNvSpPr/>
              <p:nvPr/>
            </p:nvSpPr>
            <p:spPr bwMode="auto">
              <a:xfrm>
                <a:off x="3539076" y="4467458"/>
                <a:ext cx="596742" cy="414002"/>
              </a:xfrm>
              <a:prstGeom prst="roundRect">
                <a:avLst>
                  <a:gd name="adj" fmla="val 746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ドーナツ 52"/>
              <p:cNvSpPr/>
              <p:nvPr/>
            </p:nvSpPr>
            <p:spPr bwMode="auto">
              <a:xfrm>
                <a:off x="3699510" y="4538276"/>
                <a:ext cx="274320" cy="274320"/>
              </a:xfrm>
              <a:prstGeom prst="donut">
                <a:avLst>
                  <a:gd name="adj" fmla="val 1802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台形 53"/>
              <p:cNvSpPr/>
              <p:nvPr/>
            </p:nvSpPr>
            <p:spPr bwMode="auto">
              <a:xfrm>
                <a:off x="3597238" y="4433852"/>
                <a:ext cx="67982" cy="46708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台形 54"/>
              <p:cNvSpPr/>
              <p:nvPr/>
            </p:nvSpPr>
            <p:spPr bwMode="auto">
              <a:xfrm>
                <a:off x="3761068" y="4400551"/>
                <a:ext cx="147992" cy="81842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角丸四角形 44"/>
            <p:cNvSpPr/>
            <p:nvPr/>
          </p:nvSpPr>
          <p:spPr bwMode="auto">
            <a:xfrm rot="19800000">
              <a:off x="3211554" y="4762924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角丸四角形 45"/>
            <p:cNvSpPr/>
            <p:nvPr/>
          </p:nvSpPr>
          <p:spPr bwMode="auto">
            <a:xfrm rot="1800000" flipH="1">
              <a:off x="4048323" y="4762923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3056188" y="3957263"/>
              <a:ext cx="1562519" cy="1562519"/>
              <a:chOff x="3291812" y="3140968"/>
              <a:chExt cx="720080" cy="720080"/>
            </a:xfrm>
          </p:grpSpPr>
          <p:sp>
            <p:nvSpPr>
              <p:cNvPr id="50" name="ドーナツ 49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ドーナツ 50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8" name="円/楕円 47"/>
            <p:cNvSpPr/>
            <p:nvPr/>
          </p:nvSpPr>
          <p:spPr bwMode="auto">
            <a:xfrm>
              <a:off x="3527377" y="3733759"/>
              <a:ext cx="620140" cy="62014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乗算記号 48"/>
            <p:cNvSpPr/>
            <p:nvPr/>
          </p:nvSpPr>
          <p:spPr>
            <a:xfrm>
              <a:off x="2995664" y="3896741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620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890312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撮影禁止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1" name="グループ化 60"/>
          <p:cNvGrpSpPr/>
          <p:nvPr/>
        </p:nvGrpSpPr>
        <p:grpSpPr>
          <a:xfrm>
            <a:off x="2820762" y="278650"/>
            <a:ext cx="4250598" cy="4662078"/>
            <a:chOff x="2995664" y="3733759"/>
            <a:chExt cx="1683566" cy="1846544"/>
          </a:xfrm>
        </p:grpSpPr>
        <p:sp>
          <p:nvSpPr>
            <p:cNvPr id="62" name="角丸四角形 61"/>
            <p:cNvSpPr/>
            <p:nvPr/>
          </p:nvSpPr>
          <p:spPr bwMode="auto">
            <a:xfrm rot="3600000" flipH="1">
              <a:off x="3972111" y="4648270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角丸四角形 62"/>
            <p:cNvSpPr/>
            <p:nvPr/>
          </p:nvSpPr>
          <p:spPr bwMode="auto">
            <a:xfrm rot="18000000">
              <a:off x="3135342" y="4648271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角丸四角形 63"/>
            <p:cNvSpPr/>
            <p:nvPr/>
          </p:nvSpPr>
          <p:spPr bwMode="auto">
            <a:xfrm>
              <a:off x="3407694" y="4327894"/>
              <a:ext cx="859506" cy="1090194"/>
            </a:xfrm>
            <a:prstGeom prst="roundRect">
              <a:avLst>
                <a:gd name="adj" fmla="val 38696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/>
            <p:cNvGrpSpPr/>
            <p:nvPr/>
          </p:nvGrpSpPr>
          <p:grpSpPr>
            <a:xfrm>
              <a:off x="3539076" y="4400551"/>
              <a:ext cx="596742" cy="480909"/>
              <a:chOff x="3539076" y="4400551"/>
              <a:chExt cx="596742" cy="480909"/>
            </a:xfrm>
          </p:grpSpPr>
          <p:sp>
            <p:nvSpPr>
              <p:cNvPr id="73" name="角丸四角形 72"/>
              <p:cNvSpPr/>
              <p:nvPr/>
            </p:nvSpPr>
            <p:spPr bwMode="auto">
              <a:xfrm>
                <a:off x="3539076" y="4467458"/>
                <a:ext cx="596742" cy="414002"/>
              </a:xfrm>
              <a:prstGeom prst="roundRect">
                <a:avLst>
                  <a:gd name="adj" fmla="val 746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ドーナツ 73"/>
              <p:cNvSpPr/>
              <p:nvPr/>
            </p:nvSpPr>
            <p:spPr bwMode="auto">
              <a:xfrm>
                <a:off x="3699510" y="4538276"/>
                <a:ext cx="274320" cy="274320"/>
              </a:xfrm>
              <a:prstGeom prst="donut">
                <a:avLst>
                  <a:gd name="adj" fmla="val 1802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台形 74"/>
              <p:cNvSpPr/>
              <p:nvPr/>
            </p:nvSpPr>
            <p:spPr bwMode="auto">
              <a:xfrm>
                <a:off x="3597238" y="4433852"/>
                <a:ext cx="67982" cy="46708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75"/>
              <p:cNvSpPr/>
              <p:nvPr/>
            </p:nvSpPr>
            <p:spPr bwMode="auto">
              <a:xfrm>
                <a:off x="3761068" y="4400551"/>
                <a:ext cx="147992" cy="81842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" name="角丸四角形 65"/>
            <p:cNvSpPr/>
            <p:nvPr/>
          </p:nvSpPr>
          <p:spPr bwMode="auto">
            <a:xfrm rot="19800000">
              <a:off x="3211554" y="4762924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角丸四角形 66"/>
            <p:cNvSpPr/>
            <p:nvPr/>
          </p:nvSpPr>
          <p:spPr bwMode="auto">
            <a:xfrm rot="1800000" flipH="1">
              <a:off x="4048323" y="4762923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/>
            <p:cNvGrpSpPr/>
            <p:nvPr/>
          </p:nvGrpSpPr>
          <p:grpSpPr>
            <a:xfrm>
              <a:off x="3056188" y="3957263"/>
              <a:ext cx="1562519" cy="1562519"/>
              <a:chOff x="3291812" y="3140968"/>
              <a:chExt cx="720080" cy="720080"/>
            </a:xfrm>
          </p:grpSpPr>
          <p:sp>
            <p:nvSpPr>
              <p:cNvPr id="71" name="ドーナツ 70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ドーナツ 71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9" name="円/楕円 68"/>
            <p:cNvSpPr/>
            <p:nvPr/>
          </p:nvSpPr>
          <p:spPr bwMode="auto">
            <a:xfrm>
              <a:off x="3527377" y="3733759"/>
              <a:ext cx="620140" cy="62014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乗算記号 69"/>
            <p:cNvSpPr/>
            <p:nvPr/>
          </p:nvSpPr>
          <p:spPr>
            <a:xfrm>
              <a:off x="2995664" y="3896741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922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/>
          <p:cNvSpPr txBox="1"/>
          <p:nvPr/>
        </p:nvSpPr>
        <p:spPr>
          <a:xfrm>
            <a:off x="227475" y="4890312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撮影禁止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4" name="グループ化 63"/>
          <p:cNvGrpSpPr/>
          <p:nvPr/>
        </p:nvGrpSpPr>
        <p:grpSpPr>
          <a:xfrm>
            <a:off x="3521802" y="1696922"/>
            <a:ext cx="2848518" cy="3124270"/>
            <a:chOff x="2995664" y="3733759"/>
            <a:chExt cx="1683566" cy="1846544"/>
          </a:xfrm>
        </p:grpSpPr>
        <p:sp>
          <p:nvSpPr>
            <p:cNvPr id="65" name="角丸四角形 64"/>
            <p:cNvSpPr/>
            <p:nvPr/>
          </p:nvSpPr>
          <p:spPr bwMode="auto">
            <a:xfrm rot="3600000" flipH="1">
              <a:off x="3972111" y="4648270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角丸四角形 65"/>
            <p:cNvSpPr/>
            <p:nvPr/>
          </p:nvSpPr>
          <p:spPr bwMode="auto">
            <a:xfrm rot="18000000">
              <a:off x="3135342" y="4648271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角丸四角形 66"/>
            <p:cNvSpPr/>
            <p:nvPr/>
          </p:nvSpPr>
          <p:spPr bwMode="auto">
            <a:xfrm>
              <a:off x="3407694" y="4327894"/>
              <a:ext cx="859506" cy="1090194"/>
            </a:xfrm>
            <a:prstGeom prst="roundRect">
              <a:avLst>
                <a:gd name="adj" fmla="val 38696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/>
            <p:cNvGrpSpPr/>
            <p:nvPr/>
          </p:nvGrpSpPr>
          <p:grpSpPr>
            <a:xfrm>
              <a:off x="3539076" y="4400551"/>
              <a:ext cx="596742" cy="480909"/>
              <a:chOff x="3539076" y="4400551"/>
              <a:chExt cx="596742" cy="480909"/>
            </a:xfrm>
          </p:grpSpPr>
          <p:sp>
            <p:nvSpPr>
              <p:cNvPr id="76" name="角丸四角形 75"/>
              <p:cNvSpPr/>
              <p:nvPr/>
            </p:nvSpPr>
            <p:spPr bwMode="auto">
              <a:xfrm>
                <a:off x="3539076" y="4467458"/>
                <a:ext cx="596742" cy="414002"/>
              </a:xfrm>
              <a:prstGeom prst="roundRect">
                <a:avLst>
                  <a:gd name="adj" fmla="val 746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ドーナツ 76"/>
              <p:cNvSpPr/>
              <p:nvPr/>
            </p:nvSpPr>
            <p:spPr bwMode="auto">
              <a:xfrm>
                <a:off x="3699510" y="4538276"/>
                <a:ext cx="274320" cy="274320"/>
              </a:xfrm>
              <a:prstGeom prst="donut">
                <a:avLst>
                  <a:gd name="adj" fmla="val 1802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台形 77"/>
              <p:cNvSpPr/>
              <p:nvPr/>
            </p:nvSpPr>
            <p:spPr bwMode="auto">
              <a:xfrm>
                <a:off x="3597238" y="4433852"/>
                <a:ext cx="67982" cy="46708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78"/>
              <p:cNvSpPr/>
              <p:nvPr/>
            </p:nvSpPr>
            <p:spPr bwMode="auto">
              <a:xfrm>
                <a:off x="3761068" y="4400551"/>
                <a:ext cx="147992" cy="81842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角丸四角形 68"/>
            <p:cNvSpPr/>
            <p:nvPr/>
          </p:nvSpPr>
          <p:spPr bwMode="auto">
            <a:xfrm rot="19800000">
              <a:off x="3211554" y="4762924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 rot="1800000" flipH="1">
              <a:off x="4048323" y="4762923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" name="グループ化 70"/>
            <p:cNvGrpSpPr/>
            <p:nvPr/>
          </p:nvGrpSpPr>
          <p:grpSpPr>
            <a:xfrm>
              <a:off x="3056188" y="3957263"/>
              <a:ext cx="1562519" cy="1562519"/>
              <a:chOff x="3291812" y="3140968"/>
              <a:chExt cx="720080" cy="720080"/>
            </a:xfrm>
          </p:grpSpPr>
          <p:sp>
            <p:nvSpPr>
              <p:cNvPr id="74" name="ドーナツ 73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ドーナツ 74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2" name="円/楕円 71"/>
            <p:cNvSpPr/>
            <p:nvPr/>
          </p:nvSpPr>
          <p:spPr bwMode="auto">
            <a:xfrm>
              <a:off x="3527377" y="3733759"/>
              <a:ext cx="620140" cy="62014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乗算記号 72"/>
            <p:cNvSpPr/>
            <p:nvPr/>
          </p:nvSpPr>
          <p:spPr>
            <a:xfrm>
              <a:off x="2995664" y="3896741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sp>
        <p:nvSpPr>
          <p:cNvPr id="80" name="テキスト ボックス 79"/>
          <p:cNvSpPr txBox="1"/>
          <p:nvPr/>
        </p:nvSpPr>
        <p:spPr>
          <a:xfrm>
            <a:off x="0" y="575051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店内での撮影はご遠慮下さい</a:t>
            </a:r>
            <a:endParaRPr lang="en-US" altLang="ja-JP" sz="54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96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/>
          <p:cNvSpPr txBox="1"/>
          <p:nvPr/>
        </p:nvSpPr>
        <p:spPr>
          <a:xfrm>
            <a:off x="227475" y="4890312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撮影禁止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4" name="グループ化 63"/>
          <p:cNvGrpSpPr/>
          <p:nvPr/>
        </p:nvGrpSpPr>
        <p:grpSpPr>
          <a:xfrm>
            <a:off x="3521802" y="1696922"/>
            <a:ext cx="2848518" cy="3124270"/>
            <a:chOff x="2995664" y="3733759"/>
            <a:chExt cx="1683566" cy="1846544"/>
          </a:xfrm>
        </p:grpSpPr>
        <p:sp>
          <p:nvSpPr>
            <p:cNvPr id="65" name="角丸四角形 64"/>
            <p:cNvSpPr/>
            <p:nvPr/>
          </p:nvSpPr>
          <p:spPr bwMode="auto">
            <a:xfrm rot="3600000" flipH="1">
              <a:off x="3972111" y="4648270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角丸四角形 65"/>
            <p:cNvSpPr/>
            <p:nvPr/>
          </p:nvSpPr>
          <p:spPr bwMode="auto">
            <a:xfrm rot="18000000">
              <a:off x="3135342" y="4648271"/>
              <a:ext cx="565031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角丸四角形 66"/>
            <p:cNvSpPr/>
            <p:nvPr/>
          </p:nvSpPr>
          <p:spPr bwMode="auto">
            <a:xfrm>
              <a:off x="3407694" y="4327894"/>
              <a:ext cx="859506" cy="1090194"/>
            </a:xfrm>
            <a:prstGeom prst="roundRect">
              <a:avLst>
                <a:gd name="adj" fmla="val 38696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/>
            <p:cNvGrpSpPr/>
            <p:nvPr/>
          </p:nvGrpSpPr>
          <p:grpSpPr>
            <a:xfrm>
              <a:off x="3539076" y="4400551"/>
              <a:ext cx="596742" cy="480909"/>
              <a:chOff x="3539076" y="4400551"/>
              <a:chExt cx="596742" cy="480909"/>
            </a:xfrm>
          </p:grpSpPr>
          <p:sp>
            <p:nvSpPr>
              <p:cNvPr id="76" name="角丸四角形 75"/>
              <p:cNvSpPr/>
              <p:nvPr/>
            </p:nvSpPr>
            <p:spPr bwMode="auto">
              <a:xfrm>
                <a:off x="3539076" y="4467458"/>
                <a:ext cx="596742" cy="414002"/>
              </a:xfrm>
              <a:prstGeom prst="roundRect">
                <a:avLst>
                  <a:gd name="adj" fmla="val 746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ドーナツ 76"/>
              <p:cNvSpPr/>
              <p:nvPr/>
            </p:nvSpPr>
            <p:spPr bwMode="auto">
              <a:xfrm>
                <a:off x="3699510" y="4538276"/>
                <a:ext cx="274320" cy="274320"/>
              </a:xfrm>
              <a:prstGeom prst="donut">
                <a:avLst>
                  <a:gd name="adj" fmla="val 18025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台形 77"/>
              <p:cNvSpPr/>
              <p:nvPr/>
            </p:nvSpPr>
            <p:spPr bwMode="auto">
              <a:xfrm>
                <a:off x="3597238" y="4433852"/>
                <a:ext cx="67982" cy="46708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78"/>
              <p:cNvSpPr/>
              <p:nvPr/>
            </p:nvSpPr>
            <p:spPr bwMode="auto">
              <a:xfrm>
                <a:off x="3761068" y="4400551"/>
                <a:ext cx="147992" cy="81842"/>
              </a:xfrm>
              <a:prstGeom prst="trapezoid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角丸四角形 68"/>
            <p:cNvSpPr/>
            <p:nvPr/>
          </p:nvSpPr>
          <p:spPr bwMode="auto">
            <a:xfrm rot="19800000">
              <a:off x="3211554" y="4762924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 bwMode="auto">
            <a:xfrm rot="1800000" flipH="1">
              <a:off x="4048323" y="4762923"/>
              <a:ext cx="463413" cy="19719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" name="グループ化 70"/>
            <p:cNvGrpSpPr/>
            <p:nvPr/>
          </p:nvGrpSpPr>
          <p:grpSpPr>
            <a:xfrm>
              <a:off x="3056188" y="3957263"/>
              <a:ext cx="1562519" cy="1562519"/>
              <a:chOff x="3291812" y="3140968"/>
              <a:chExt cx="720080" cy="720080"/>
            </a:xfrm>
          </p:grpSpPr>
          <p:sp>
            <p:nvSpPr>
              <p:cNvPr id="74" name="ドーナツ 73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ドーナツ 74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2" name="円/楕円 71"/>
            <p:cNvSpPr/>
            <p:nvPr/>
          </p:nvSpPr>
          <p:spPr bwMode="auto">
            <a:xfrm>
              <a:off x="3527377" y="3733759"/>
              <a:ext cx="620140" cy="620140"/>
            </a:xfrm>
            <a:prstGeom prst="ellipse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乗算記号 72"/>
            <p:cNvSpPr/>
            <p:nvPr/>
          </p:nvSpPr>
          <p:spPr>
            <a:xfrm>
              <a:off x="2995664" y="3896741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sp>
        <p:nvSpPr>
          <p:cNvPr id="80" name="テキスト ボックス 79"/>
          <p:cNvSpPr txBox="1"/>
          <p:nvPr/>
        </p:nvSpPr>
        <p:spPr>
          <a:xfrm>
            <a:off x="0" y="482718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撮影したい方は店員まで</a:t>
            </a:r>
            <a:endParaRPr lang="en-US" altLang="ja-JP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170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pop495_撮影禁止</dc:title>
  <dc:subject>pop495_撮影禁止</dc:subject>
  <dc:creator>http://www.digipot.net</dc:creator>
  <cp:lastModifiedBy/>
  <cp:revision>1</cp:revision>
  <dcterms:created xsi:type="dcterms:W3CDTF">2014-06-26T08:13:02Z</dcterms:created>
  <dcterms:modified xsi:type="dcterms:W3CDTF">2015-02-13T06:12:06Z</dcterms:modified>
  <cp:version>1</cp:version>
</cp:coreProperties>
</file>