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6" r:id="rId3"/>
    <p:sldId id="273" r:id="rId4"/>
    <p:sldId id="278" r:id="rId5"/>
    <p:sldId id="267" r:id="rId6"/>
    <p:sldId id="27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CC6600"/>
    <a:srgbClr val="FF6600"/>
    <a:srgbClr val="CC9900"/>
    <a:srgbClr val="663300"/>
    <a:srgbClr val="003300"/>
    <a:srgbClr val="996633"/>
    <a:srgbClr val="FFCC66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34" d="100"/>
          <a:sy n="34" d="100"/>
        </p:scale>
        <p:origin x="-542" y="-67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68660" y="722530"/>
            <a:ext cx="5724644" cy="84023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8000" dirty="0" smtClean="0">
                <a:solidFill>
                  <a:srgbClr val="FF3399"/>
                </a:solidFill>
              </a:rPr>
              <a:t>女性</a:t>
            </a:r>
            <a:endParaRPr lang="en-US" altLang="ja-JP" sz="18000" dirty="0">
              <a:solidFill>
                <a:srgbClr val="FF3399"/>
              </a:solidFill>
            </a:endParaRPr>
          </a:p>
          <a:p>
            <a:r>
              <a:rPr lang="ja-JP" altLang="en-US" sz="18000" dirty="0" smtClean="0">
                <a:solidFill>
                  <a:srgbClr val="FF3399"/>
                </a:solidFill>
              </a:rPr>
              <a:t>更衣室</a:t>
            </a:r>
            <a:endParaRPr lang="ja-JP" altLang="en-US" sz="18000" dirty="0">
              <a:solidFill>
                <a:srgbClr val="FF339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23655" y="736165"/>
            <a:ext cx="5724644" cy="84023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女性</a:t>
            </a:r>
            <a:endParaRPr lang="en-US" altLang="ja-JP" dirty="0" smtClean="0"/>
          </a:p>
          <a:p>
            <a:r>
              <a:rPr lang="ja-JP" altLang="en-US" dirty="0" smtClean="0"/>
              <a:t>更衣室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74382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グループ化 11"/>
          <p:cNvGrpSpPr/>
          <p:nvPr/>
        </p:nvGrpSpPr>
        <p:grpSpPr>
          <a:xfrm>
            <a:off x="1274926" y="2099596"/>
            <a:ext cx="4354706" cy="5205938"/>
            <a:chOff x="5844614" y="3588996"/>
            <a:chExt cx="1347857" cy="1611328"/>
          </a:xfrm>
        </p:grpSpPr>
        <p:sp>
          <p:nvSpPr>
            <p:cNvPr id="13" name="台形 12"/>
            <p:cNvSpPr/>
            <p:nvPr/>
          </p:nvSpPr>
          <p:spPr bwMode="auto">
            <a:xfrm>
              <a:off x="5844614" y="4966801"/>
              <a:ext cx="1347857" cy="233523"/>
            </a:xfrm>
            <a:prstGeom prst="trapezoid">
              <a:avLst>
                <a:gd name="adj" fmla="val 104834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台形 13"/>
            <p:cNvSpPr/>
            <p:nvPr/>
          </p:nvSpPr>
          <p:spPr bwMode="auto">
            <a:xfrm flipV="1">
              <a:off x="5844614" y="3621614"/>
              <a:ext cx="1347857" cy="1345187"/>
            </a:xfrm>
            <a:prstGeom prst="trapezoid">
              <a:avLst>
                <a:gd name="adj" fmla="val 18230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台形 14"/>
            <p:cNvSpPr/>
            <p:nvPr/>
          </p:nvSpPr>
          <p:spPr bwMode="auto">
            <a:xfrm flipV="1">
              <a:off x="5915735" y="3699028"/>
              <a:ext cx="1197505" cy="1267771"/>
            </a:xfrm>
            <a:prstGeom prst="trapezoid">
              <a:avLst>
                <a:gd name="adj" fmla="val 1823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円/楕円 15"/>
            <p:cNvSpPr/>
            <p:nvPr/>
          </p:nvSpPr>
          <p:spPr bwMode="auto">
            <a:xfrm>
              <a:off x="6115094" y="3588996"/>
              <a:ext cx="798786" cy="798786"/>
            </a:xfrm>
            <a:prstGeom prst="ellipse">
              <a:avLst/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円/楕円 16"/>
            <p:cNvSpPr/>
            <p:nvPr/>
          </p:nvSpPr>
          <p:spPr bwMode="auto">
            <a:xfrm>
              <a:off x="6193824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円/楕円 17"/>
            <p:cNvSpPr/>
            <p:nvPr/>
          </p:nvSpPr>
          <p:spPr bwMode="auto">
            <a:xfrm>
              <a:off x="6258738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18"/>
            <p:cNvSpPr/>
            <p:nvPr/>
          </p:nvSpPr>
          <p:spPr bwMode="auto">
            <a:xfrm>
              <a:off x="6560053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/>
            <p:nvPr/>
          </p:nvSpPr>
          <p:spPr bwMode="auto">
            <a:xfrm>
              <a:off x="6622593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1" name="グループ化 20"/>
            <p:cNvGrpSpPr/>
            <p:nvPr/>
          </p:nvGrpSpPr>
          <p:grpSpPr>
            <a:xfrm>
              <a:off x="6225593" y="3744425"/>
              <a:ext cx="186372" cy="97545"/>
              <a:chOff x="6311256" y="3113964"/>
              <a:chExt cx="186372" cy="97545"/>
            </a:xfrm>
          </p:grpSpPr>
          <p:sp>
            <p:nvSpPr>
              <p:cNvPr id="32" name="台形 31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台形 32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台形 33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/>
            <p:cNvGrpSpPr/>
            <p:nvPr/>
          </p:nvGrpSpPr>
          <p:grpSpPr>
            <a:xfrm>
              <a:off x="6597896" y="3744425"/>
              <a:ext cx="186372" cy="97545"/>
              <a:chOff x="6311256" y="3113964"/>
              <a:chExt cx="186372" cy="97545"/>
            </a:xfrm>
          </p:grpSpPr>
          <p:sp>
            <p:nvSpPr>
              <p:cNvPr id="29" name="台形 28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台形 29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台形 30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" name="グループ化 22"/>
            <p:cNvGrpSpPr/>
            <p:nvPr/>
          </p:nvGrpSpPr>
          <p:grpSpPr>
            <a:xfrm>
              <a:off x="6258294" y="4077579"/>
              <a:ext cx="519696" cy="860181"/>
              <a:chOff x="6199517" y="4077579"/>
              <a:chExt cx="637250" cy="860181"/>
            </a:xfrm>
          </p:grpSpPr>
          <p:sp>
            <p:nvSpPr>
              <p:cNvPr id="24" name="二等辺三角形 23"/>
              <p:cNvSpPr/>
              <p:nvPr/>
            </p:nvSpPr>
            <p:spPr bwMode="auto">
              <a:xfrm>
                <a:off x="6239539" y="4077579"/>
                <a:ext cx="549897" cy="701571"/>
              </a:xfrm>
              <a:prstGeom prst="triangle">
                <a:avLst/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5" name="フリーフォーム 24"/>
              <p:cNvSpPr/>
              <p:nvPr/>
            </p:nvSpPr>
            <p:spPr bwMode="auto">
              <a:xfrm>
                <a:off x="6362530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フリーフォーム 25"/>
              <p:cNvSpPr/>
              <p:nvPr/>
            </p:nvSpPr>
            <p:spPr bwMode="auto">
              <a:xfrm flipH="1">
                <a:off x="6534364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フリーフォーム 26"/>
              <p:cNvSpPr/>
              <p:nvPr/>
            </p:nvSpPr>
            <p:spPr bwMode="auto">
              <a:xfrm rot="17365995" flipH="1">
                <a:off x="6653610" y="4353298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 27"/>
              <p:cNvSpPr/>
              <p:nvPr/>
            </p:nvSpPr>
            <p:spPr bwMode="auto">
              <a:xfrm rot="4234005">
                <a:off x="6250595" y="4353299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テキスト ボックス 50"/>
          <p:cNvSpPr txBox="1"/>
          <p:nvPr/>
        </p:nvSpPr>
        <p:spPr>
          <a:xfrm>
            <a:off x="0" y="5288165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3399"/>
                </a:solidFill>
              </a:rPr>
              <a:t>女性</a:t>
            </a:r>
            <a:r>
              <a:rPr lang="en-US" altLang="ja-JP" dirty="0">
                <a:solidFill>
                  <a:srgbClr val="FF3399"/>
                </a:solidFill>
              </a:rPr>
              <a:t/>
            </a:r>
            <a:br>
              <a:rPr lang="en-US" altLang="ja-JP" dirty="0">
                <a:solidFill>
                  <a:srgbClr val="FF3399"/>
                </a:solidFill>
              </a:rPr>
            </a:br>
            <a:r>
              <a:rPr lang="ja-JP" altLang="en-US" dirty="0" smtClean="0">
                <a:solidFill>
                  <a:srgbClr val="FF3399"/>
                </a:solidFill>
              </a:rPr>
              <a:t>更衣室</a:t>
            </a:r>
            <a:endParaRPr lang="ja-JP" altLang="en-US" dirty="0">
              <a:solidFill>
                <a:srgbClr val="FF3399"/>
              </a:solidFill>
            </a:endParaRPr>
          </a:p>
        </p:txBody>
      </p:sp>
      <p:grpSp>
        <p:nvGrpSpPr>
          <p:cNvPr id="13" name="グループ化 12"/>
          <p:cNvGrpSpPr/>
          <p:nvPr/>
        </p:nvGrpSpPr>
        <p:grpSpPr>
          <a:xfrm>
            <a:off x="1551973" y="592909"/>
            <a:ext cx="3800612" cy="4543534"/>
            <a:chOff x="5844614" y="3588996"/>
            <a:chExt cx="1347857" cy="1611328"/>
          </a:xfrm>
        </p:grpSpPr>
        <p:sp>
          <p:nvSpPr>
            <p:cNvPr id="14" name="台形 13"/>
            <p:cNvSpPr/>
            <p:nvPr/>
          </p:nvSpPr>
          <p:spPr bwMode="auto">
            <a:xfrm>
              <a:off x="5844614" y="4966801"/>
              <a:ext cx="1347857" cy="233523"/>
            </a:xfrm>
            <a:prstGeom prst="trapezoid">
              <a:avLst>
                <a:gd name="adj" fmla="val 104834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台形 14"/>
            <p:cNvSpPr/>
            <p:nvPr/>
          </p:nvSpPr>
          <p:spPr bwMode="auto">
            <a:xfrm flipV="1">
              <a:off x="5844614" y="3621614"/>
              <a:ext cx="1347857" cy="1345187"/>
            </a:xfrm>
            <a:prstGeom prst="trapezoid">
              <a:avLst>
                <a:gd name="adj" fmla="val 18230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台形 15"/>
            <p:cNvSpPr/>
            <p:nvPr/>
          </p:nvSpPr>
          <p:spPr bwMode="auto">
            <a:xfrm flipV="1">
              <a:off x="5915735" y="3699028"/>
              <a:ext cx="1197505" cy="1267771"/>
            </a:xfrm>
            <a:prstGeom prst="trapezoid">
              <a:avLst>
                <a:gd name="adj" fmla="val 1823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円/楕円 16"/>
            <p:cNvSpPr/>
            <p:nvPr/>
          </p:nvSpPr>
          <p:spPr bwMode="auto">
            <a:xfrm>
              <a:off x="6115094" y="3588996"/>
              <a:ext cx="798786" cy="798786"/>
            </a:xfrm>
            <a:prstGeom prst="ellipse">
              <a:avLst/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円/楕円 17"/>
            <p:cNvSpPr/>
            <p:nvPr/>
          </p:nvSpPr>
          <p:spPr bwMode="auto">
            <a:xfrm>
              <a:off x="6193824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18"/>
            <p:cNvSpPr/>
            <p:nvPr/>
          </p:nvSpPr>
          <p:spPr bwMode="auto">
            <a:xfrm>
              <a:off x="6258738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/>
            <p:nvPr/>
          </p:nvSpPr>
          <p:spPr bwMode="auto">
            <a:xfrm>
              <a:off x="6560053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円/楕円 20"/>
            <p:cNvSpPr/>
            <p:nvPr/>
          </p:nvSpPr>
          <p:spPr bwMode="auto">
            <a:xfrm>
              <a:off x="6622593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0" name="グループ化 29"/>
            <p:cNvGrpSpPr/>
            <p:nvPr/>
          </p:nvGrpSpPr>
          <p:grpSpPr>
            <a:xfrm>
              <a:off x="6225593" y="3744425"/>
              <a:ext cx="186372" cy="97545"/>
              <a:chOff x="6311256" y="3113964"/>
              <a:chExt cx="186372" cy="97545"/>
            </a:xfrm>
          </p:grpSpPr>
          <p:sp>
            <p:nvSpPr>
              <p:cNvPr id="41" name="台形 40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台形 41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台形 44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1" name="グループ化 30"/>
            <p:cNvGrpSpPr/>
            <p:nvPr/>
          </p:nvGrpSpPr>
          <p:grpSpPr>
            <a:xfrm>
              <a:off x="6597896" y="3744425"/>
              <a:ext cx="186372" cy="97545"/>
              <a:chOff x="6311256" y="3113964"/>
              <a:chExt cx="186372" cy="97545"/>
            </a:xfrm>
          </p:grpSpPr>
          <p:sp>
            <p:nvSpPr>
              <p:cNvPr id="38" name="台形 37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台形 38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台形 39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2" name="グループ化 31"/>
            <p:cNvGrpSpPr/>
            <p:nvPr/>
          </p:nvGrpSpPr>
          <p:grpSpPr>
            <a:xfrm>
              <a:off x="6258294" y="4077579"/>
              <a:ext cx="519696" cy="860181"/>
              <a:chOff x="6199517" y="4077579"/>
              <a:chExt cx="637250" cy="860181"/>
            </a:xfrm>
          </p:grpSpPr>
          <p:sp>
            <p:nvSpPr>
              <p:cNvPr id="33" name="二等辺三角形 32"/>
              <p:cNvSpPr/>
              <p:nvPr/>
            </p:nvSpPr>
            <p:spPr bwMode="auto">
              <a:xfrm>
                <a:off x="6239539" y="4077579"/>
                <a:ext cx="549897" cy="701571"/>
              </a:xfrm>
              <a:prstGeom prst="triangle">
                <a:avLst/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フリーフォーム 33"/>
              <p:cNvSpPr/>
              <p:nvPr/>
            </p:nvSpPr>
            <p:spPr bwMode="auto">
              <a:xfrm>
                <a:off x="6362530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フリーフォーム 34"/>
              <p:cNvSpPr/>
              <p:nvPr/>
            </p:nvSpPr>
            <p:spPr bwMode="auto">
              <a:xfrm flipH="1">
                <a:off x="6534364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フリーフォーム 35"/>
              <p:cNvSpPr/>
              <p:nvPr/>
            </p:nvSpPr>
            <p:spPr bwMode="auto">
              <a:xfrm rot="17365995" flipH="1">
                <a:off x="6653610" y="4353298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フリーフォーム 36"/>
              <p:cNvSpPr/>
              <p:nvPr/>
            </p:nvSpPr>
            <p:spPr bwMode="auto">
              <a:xfrm rot="4234005">
                <a:off x="6250595" y="4353299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5621296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3399"/>
                </a:solidFill>
              </a:rPr>
              <a:t>女性</a:t>
            </a:r>
            <a:r>
              <a:rPr lang="en-US" altLang="ja-JP" dirty="0">
                <a:solidFill>
                  <a:srgbClr val="FF3399"/>
                </a:solidFill>
              </a:rPr>
              <a:t/>
            </a:r>
            <a:br>
              <a:rPr lang="en-US" altLang="ja-JP" dirty="0">
                <a:solidFill>
                  <a:srgbClr val="FF3399"/>
                </a:solidFill>
              </a:rPr>
            </a:br>
            <a:r>
              <a:rPr lang="ja-JP" altLang="en-US" dirty="0" smtClean="0">
                <a:solidFill>
                  <a:srgbClr val="FF3399"/>
                </a:solidFill>
              </a:rPr>
              <a:t>更衣室</a:t>
            </a:r>
            <a:endParaRPr lang="ja-JP" altLang="en-US" dirty="0">
              <a:solidFill>
                <a:srgbClr val="FF3399"/>
              </a:solidFill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0" y="317485"/>
            <a:ext cx="6857999" cy="156966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ノックして</a:t>
            </a:r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から</a:t>
            </a:r>
            <a:endParaRPr lang="en-US" altLang="ja-JP" sz="48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48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お入り</a:t>
            </a:r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下さい</a:t>
            </a:r>
            <a:endParaRPr kumimoji="1" lang="ja-JP" altLang="en-US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4" name="グループ化 13"/>
          <p:cNvGrpSpPr/>
          <p:nvPr/>
        </p:nvGrpSpPr>
        <p:grpSpPr>
          <a:xfrm>
            <a:off x="2154138" y="2154633"/>
            <a:ext cx="2596282" cy="3103788"/>
            <a:chOff x="5844614" y="3588996"/>
            <a:chExt cx="1347857" cy="1611328"/>
          </a:xfrm>
        </p:grpSpPr>
        <p:sp>
          <p:nvSpPr>
            <p:cNvPr id="15" name="台形 14"/>
            <p:cNvSpPr/>
            <p:nvPr/>
          </p:nvSpPr>
          <p:spPr bwMode="auto">
            <a:xfrm>
              <a:off x="5844614" y="4966801"/>
              <a:ext cx="1347857" cy="233523"/>
            </a:xfrm>
            <a:prstGeom prst="trapezoid">
              <a:avLst>
                <a:gd name="adj" fmla="val 104834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台形 15"/>
            <p:cNvSpPr/>
            <p:nvPr/>
          </p:nvSpPr>
          <p:spPr bwMode="auto">
            <a:xfrm flipV="1">
              <a:off x="5844614" y="3621614"/>
              <a:ext cx="1347857" cy="1345187"/>
            </a:xfrm>
            <a:prstGeom prst="trapezoid">
              <a:avLst>
                <a:gd name="adj" fmla="val 18230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台形 16"/>
            <p:cNvSpPr/>
            <p:nvPr/>
          </p:nvSpPr>
          <p:spPr bwMode="auto">
            <a:xfrm flipV="1">
              <a:off x="5915735" y="3699028"/>
              <a:ext cx="1197505" cy="1267771"/>
            </a:xfrm>
            <a:prstGeom prst="trapezoid">
              <a:avLst>
                <a:gd name="adj" fmla="val 1823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円/楕円 17"/>
            <p:cNvSpPr/>
            <p:nvPr/>
          </p:nvSpPr>
          <p:spPr bwMode="auto">
            <a:xfrm>
              <a:off x="6115094" y="3588996"/>
              <a:ext cx="798786" cy="798786"/>
            </a:xfrm>
            <a:prstGeom prst="ellipse">
              <a:avLst/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18"/>
            <p:cNvSpPr/>
            <p:nvPr/>
          </p:nvSpPr>
          <p:spPr bwMode="auto">
            <a:xfrm>
              <a:off x="6193824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/>
            <p:nvPr/>
          </p:nvSpPr>
          <p:spPr bwMode="auto">
            <a:xfrm>
              <a:off x="6258738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円/楕円 20"/>
            <p:cNvSpPr/>
            <p:nvPr/>
          </p:nvSpPr>
          <p:spPr bwMode="auto">
            <a:xfrm>
              <a:off x="6560053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円/楕円 21"/>
            <p:cNvSpPr/>
            <p:nvPr/>
          </p:nvSpPr>
          <p:spPr bwMode="auto">
            <a:xfrm>
              <a:off x="6622593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3" name="グループ化 22"/>
            <p:cNvGrpSpPr/>
            <p:nvPr/>
          </p:nvGrpSpPr>
          <p:grpSpPr>
            <a:xfrm>
              <a:off x="6225593" y="3744425"/>
              <a:ext cx="186372" cy="97545"/>
              <a:chOff x="6311256" y="3113964"/>
              <a:chExt cx="186372" cy="97545"/>
            </a:xfrm>
          </p:grpSpPr>
          <p:sp>
            <p:nvSpPr>
              <p:cNvPr id="45" name="台形 44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台形 45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台形 46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4" name="グループ化 23"/>
            <p:cNvGrpSpPr/>
            <p:nvPr/>
          </p:nvGrpSpPr>
          <p:grpSpPr>
            <a:xfrm>
              <a:off x="6597896" y="3744425"/>
              <a:ext cx="186372" cy="97545"/>
              <a:chOff x="6311256" y="3113964"/>
              <a:chExt cx="186372" cy="97545"/>
            </a:xfrm>
          </p:grpSpPr>
          <p:sp>
            <p:nvSpPr>
              <p:cNvPr id="31" name="台形 30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台形 42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台形 43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5" name="グループ化 24"/>
            <p:cNvGrpSpPr/>
            <p:nvPr/>
          </p:nvGrpSpPr>
          <p:grpSpPr>
            <a:xfrm>
              <a:off x="6258294" y="4077579"/>
              <a:ext cx="519696" cy="860181"/>
              <a:chOff x="6199517" y="4077579"/>
              <a:chExt cx="637250" cy="860181"/>
            </a:xfrm>
          </p:grpSpPr>
          <p:sp>
            <p:nvSpPr>
              <p:cNvPr id="26" name="二等辺三角形 25"/>
              <p:cNvSpPr/>
              <p:nvPr/>
            </p:nvSpPr>
            <p:spPr bwMode="auto">
              <a:xfrm>
                <a:off x="6239539" y="4077579"/>
                <a:ext cx="549897" cy="701571"/>
              </a:xfrm>
              <a:prstGeom prst="triangle">
                <a:avLst/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フリーフォーム 26"/>
              <p:cNvSpPr/>
              <p:nvPr/>
            </p:nvSpPr>
            <p:spPr bwMode="auto">
              <a:xfrm>
                <a:off x="6362530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 27"/>
              <p:cNvSpPr/>
              <p:nvPr/>
            </p:nvSpPr>
            <p:spPr bwMode="auto">
              <a:xfrm flipH="1">
                <a:off x="6534364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リーフォーム 28"/>
              <p:cNvSpPr/>
              <p:nvPr/>
            </p:nvSpPr>
            <p:spPr bwMode="auto">
              <a:xfrm rot="17365995" flipH="1">
                <a:off x="6653610" y="4353298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フリーフォーム 29"/>
              <p:cNvSpPr/>
              <p:nvPr/>
            </p:nvSpPr>
            <p:spPr bwMode="auto">
              <a:xfrm rot="4234005">
                <a:off x="6250595" y="4353299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5621296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3399"/>
                </a:solidFill>
              </a:rPr>
              <a:t>女性</a:t>
            </a:r>
            <a:r>
              <a:rPr lang="en-US" altLang="ja-JP" dirty="0">
                <a:solidFill>
                  <a:srgbClr val="FF3399"/>
                </a:solidFill>
              </a:rPr>
              <a:t/>
            </a:r>
            <a:br>
              <a:rPr lang="en-US" altLang="ja-JP" dirty="0">
                <a:solidFill>
                  <a:srgbClr val="FF3399"/>
                </a:solidFill>
              </a:rPr>
            </a:br>
            <a:r>
              <a:rPr lang="ja-JP" altLang="en-US" dirty="0" smtClean="0">
                <a:solidFill>
                  <a:srgbClr val="FF3399"/>
                </a:solidFill>
              </a:rPr>
              <a:t>更衣室</a:t>
            </a:r>
            <a:endParaRPr lang="ja-JP" altLang="en-US" dirty="0">
              <a:solidFill>
                <a:srgbClr val="FF3399"/>
              </a:solidFill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0" y="317485"/>
            <a:ext cx="6857999" cy="156966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48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ご訪問の方はこの部屋をご利用下さい</a:t>
            </a:r>
            <a:endParaRPr kumimoji="1" lang="ja-JP" altLang="en-US" sz="48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5" name="グループ化 14"/>
          <p:cNvGrpSpPr/>
          <p:nvPr/>
        </p:nvGrpSpPr>
        <p:grpSpPr>
          <a:xfrm>
            <a:off x="2154138" y="2154633"/>
            <a:ext cx="2596282" cy="3103788"/>
            <a:chOff x="5844614" y="3588996"/>
            <a:chExt cx="1347857" cy="1611328"/>
          </a:xfrm>
        </p:grpSpPr>
        <p:sp>
          <p:nvSpPr>
            <p:cNvPr id="16" name="台形 15"/>
            <p:cNvSpPr/>
            <p:nvPr/>
          </p:nvSpPr>
          <p:spPr bwMode="auto">
            <a:xfrm>
              <a:off x="5844614" y="4966801"/>
              <a:ext cx="1347857" cy="233523"/>
            </a:xfrm>
            <a:prstGeom prst="trapezoid">
              <a:avLst>
                <a:gd name="adj" fmla="val 104834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台形 16"/>
            <p:cNvSpPr/>
            <p:nvPr/>
          </p:nvSpPr>
          <p:spPr bwMode="auto">
            <a:xfrm flipV="1">
              <a:off x="5844614" y="3621614"/>
              <a:ext cx="1347857" cy="1345187"/>
            </a:xfrm>
            <a:prstGeom prst="trapezoid">
              <a:avLst>
                <a:gd name="adj" fmla="val 18230"/>
              </a:avLst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台形 17"/>
            <p:cNvSpPr/>
            <p:nvPr/>
          </p:nvSpPr>
          <p:spPr bwMode="auto">
            <a:xfrm flipV="1">
              <a:off x="5915735" y="3699028"/>
              <a:ext cx="1197505" cy="1267771"/>
            </a:xfrm>
            <a:prstGeom prst="trapezoid">
              <a:avLst>
                <a:gd name="adj" fmla="val 18230"/>
              </a:avLst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円/楕円 18"/>
            <p:cNvSpPr/>
            <p:nvPr/>
          </p:nvSpPr>
          <p:spPr bwMode="auto">
            <a:xfrm>
              <a:off x="6115094" y="3588996"/>
              <a:ext cx="798786" cy="798786"/>
            </a:xfrm>
            <a:prstGeom prst="ellipse">
              <a:avLst/>
            </a:prstGeom>
            <a:solidFill>
              <a:srgbClr val="FF66CC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/>
            <p:cNvSpPr/>
            <p:nvPr/>
          </p:nvSpPr>
          <p:spPr bwMode="auto">
            <a:xfrm>
              <a:off x="6193824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円/楕円 20"/>
            <p:cNvSpPr/>
            <p:nvPr/>
          </p:nvSpPr>
          <p:spPr bwMode="auto">
            <a:xfrm>
              <a:off x="6258738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円/楕円 21"/>
            <p:cNvSpPr/>
            <p:nvPr/>
          </p:nvSpPr>
          <p:spPr bwMode="auto">
            <a:xfrm>
              <a:off x="6560053" y="3793198"/>
              <a:ext cx="263658" cy="26365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円/楕円 22"/>
            <p:cNvSpPr/>
            <p:nvPr/>
          </p:nvSpPr>
          <p:spPr bwMode="auto">
            <a:xfrm>
              <a:off x="6622593" y="3825946"/>
              <a:ext cx="133829" cy="13382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4" name="グループ化 23"/>
            <p:cNvGrpSpPr/>
            <p:nvPr/>
          </p:nvGrpSpPr>
          <p:grpSpPr>
            <a:xfrm>
              <a:off x="6225593" y="3744425"/>
              <a:ext cx="186372" cy="97545"/>
              <a:chOff x="6311256" y="3113964"/>
              <a:chExt cx="186372" cy="97545"/>
            </a:xfrm>
          </p:grpSpPr>
          <p:sp>
            <p:nvSpPr>
              <p:cNvPr id="46" name="台形 45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台形 46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台形 47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5" name="グループ化 24"/>
            <p:cNvGrpSpPr/>
            <p:nvPr/>
          </p:nvGrpSpPr>
          <p:grpSpPr>
            <a:xfrm>
              <a:off x="6597896" y="3744425"/>
              <a:ext cx="186372" cy="97545"/>
              <a:chOff x="6311256" y="3113964"/>
              <a:chExt cx="186372" cy="97545"/>
            </a:xfrm>
          </p:grpSpPr>
          <p:sp>
            <p:nvSpPr>
              <p:cNvPr id="43" name="台形 42"/>
              <p:cNvSpPr/>
              <p:nvPr/>
            </p:nvSpPr>
            <p:spPr bwMode="auto">
              <a:xfrm flipV="1">
                <a:off x="6376027" y="3113964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台形 43"/>
              <p:cNvSpPr/>
              <p:nvPr/>
            </p:nvSpPr>
            <p:spPr bwMode="auto">
              <a:xfrm rot="19800000" flipV="1">
                <a:off x="6311256" y="3129987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台形 44"/>
              <p:cNvSpPr/>
              <p:nvPr/>
            </p:nvSpPr>
            <p:spPr bwMode="auto">
              <a:xfrm rot="1800000" flipH="1" flipV="1">
                <a:off x="6445085" y="3129988"/>
                <a:ext cx="52543" cy="81521"/>
              </a:xfrm>
              <a:prstGeom prst="trapezoid">
                <a:avLst>
                  <a:gd name="adj" fmla="val 35320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6" name="グループ化 25"/>
            <p:cNvGrpSpPr/>
            <p:nvPr/>
          </p:nvGrpSpPr>
          <p:grpSpPr>
            <a:xfrm>
              <a:off x="6258294" y="4077579"/>
              <a:ext cx="519696" cy="860181"/>
              <a:chOff x="6199517" y="4077579"/>
              <a:chExt cx="637250" cy="860181"/>
            </a:xfrm>
          </p:grpSpPr>
          <p:sp>
            <p:nvSpPr>
              <p:cNvPr id="27" name="二等辺三角形 26"/>
              <p:cNvSpPr/>
              <p:nvPr/>
            </p:nvSpPr>
            <p:spPr bwMode="auto">
              <a:xfrm>
                <a:off x="6239539" y="4077579"/>
                <a:ext cx="549897" cy="701571"/>
              </a:xfrm>
              <a:prstGeom prst="triangle">
                <a:avLst/>
              </a:pr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フリーフォーム 27"/>
              <p:cNvSpPr/>
              <p:nvPr/>
            </p:nvSpPr>
            <p:spPr bwMode="auto">
              <a:xfrm>
                <a:off x="6362530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フリーフォーム 28"/>
              <p:cNvSpPr/>
              <p:nvPr/>
            </p:nvSpPr>
            <p:spPr bwMode="auto">
              <a:xfrm flipH="1">
                <a:off x="6534364" y="4747260"/>
                <a:ext cx="132080" cy="190500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フリーフォーム 29"/>
              <p:cNvSpPr/>
              <p:nvPr/>
            </p:nvSpPr>
            <p:spPr bwMode="auto">
              <a:xfrm rot="17365995" flipH="1">
                <a:off x="6653610" y="4353298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フリーフォーム 30"/>
              <p:cNvSpPr/>
              <p:nvPr/>
            </p:nvSpPr>
            <p:spPr bwMode="auto">
              <a:xfrm rot="4234005">
                <a:off x="6250595" y="4353299"/>
                <a:ext cx="132080" cy="234235"/>
              </a:xfrm>
              <a:custGeom>
                <a:avLst/>
                <a:gdLst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15240 h 198120"/>
                  <a:gd name="connsiteX4" fmla="*/ 132080 w 13208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71120 w 132080"/>
                  <a:gd name="connsiteY2" fmla="*/ 198120 h 198120"/>
                  <a:gd name="connsiteX3" fmla="*/ 0 w 132080"/>
                  <a:gd name="connsiteY3" fmla="*/ 3810 h 198120"/>
                  <a:gd name="connsiteX4" fmla="*/ 132080 w 13208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7493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5890 w 135890"/>
                  <a:gd name="connsiteY0" fmla="*/ 0 h 198120"/>
                  <a:gd name="connsiteX1" fmla="*/ 135890 w 135890"/>
                  <a:gd name="connsiteY1" fmla="*/ 198120 h 198120"/>
                  <a:gd name="connsiteX2" fmla="*/ 86360 w 135890"/>
                  <a:gd name="connsiteY2" fmla="*/ 198120 h 198120"/>
                  <a:gd name="connsiteX3" fmla="*/ 0 w 135890"/>
                  <a:gd name="connsiteY3" fmla="*/ 1905 h 198120"/>
                  <a:gd name="connsiteX4" fmla="*/ 135890 w 135890"/>
                  <a:gd name="connsiteY4" fmla="*/ 0 h 198120"/>
                  <a:gd name="connsiteX0" fmla="*/ 132080 w 132080"/>
                  <a:gd name="connsiteY0" fmla="*/ 0 h 198120"/>
                  <a:gd name="connsiteX1" fmla="*/ 132080 w 132080"/>
                  <a:gd name="connsiteY1" fmla="*/ 198120 h 198120"/>
                  <a:gd name="connsiteX2" fmla="*/ 82550 w 132080"/>
                  <a:gd name="connsiteY2" fmla="*/ 198120 h 198120"/>
                  <a:gd name="connsiteX3" fmla="*/ 0 w 132080"/>
                  <a:gd name="connsiteY3" fmla="*/ 7620 h 198120"/>
                  <a:gd name="connsiteX4" fmla="*/ 132080 w 132080"/>
                  <a:gd name="connsiteY4" fmla="*/ 0 h 198120"/>
                  <a:gd name="connsiteX0" fmla="*/ 132080 w 132080"/>
                  <a:gd name="connsiteY0" fmla="*/ 0 h 190500"/>
                  <a:gd name="connsiteX1" fmla="*/ 132080 w 132080"/>
                  <a:gd name="connsiteY1" fmla="*/ 190500 h 190500"/>
                  <a:gd name="connsiteX2" fmla="*/ 82550 w 132080"/>
                  <a:gd name="connsiteY2" fmla="*/ 190500 h 190500"/>
                  <a:gd name="connsiteX3" fmla="*/ 0 w 132080"/>
                  <a:gd name="connsiteY3" fmla="*/ 0 h 190500"/>
                  <a:gd name="connsiteX4" fmla="*/ 132080 w 132080"/>
                  <a:gd name="connsiteY4" fmla="*/ 0 h 190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2080" h="190500">
                    <a:moveTo>
                      <a:pt x="132080" y="0"/>
                    </a:moveTo>
                    <a:lnTo>
                      <a:pt x="132080" y="190500"/>
                    </a:lnTo>
                    <a:lnTo>
                      <a:pt x="82550" y="190500"/>
                    </a:lnTo>
                    <a:lnTo>
                      <a:pt x="0" y="0"/>
                    </a:lnTo>
                    <a:lnTo>
                      <a:pt x="132080" y="0"/>
                    </a:lnTo>
                    <a:close/>
                  </a:path>
                </a:pathLst>
              </a:custGeom>
              <a:solidFill>
                <a:srgbClr val="FF66CC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763383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10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pop491_女性更衣室</dc:title>
  <dc:subject>pop491_女性更衣室</dc:subject>
  <dc:creator>http://www.digipot.net</dc:creator>
  <cp:lastModifiedBy/>
  <cp:revision>1</cp:revision>
  <dcterms:created xsi:type="dcterms:W3CDTF">2014-09-28T09:06:59Z</dcterms:created>
  <dcterms:modified xsi:type="dcterms:W3CDTF">2015-01-29T07:53:58Z</dcterms:modified>
  <cp:version>1</cp:version>
</cp:coreProperties>
</file>

<file path=docProps/thumbnail.jpeg>
</file>