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0" r:id="rId3"/>
    <p:sldId id="273" r:id="rId4"/>
    <p:sldId id="282" r:id="rId5"/>
    <p:sldId id="277" r:id="rId6"/>
    <p:sldId id="283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006600"/>
    <a:srgbClr val="FFCC66"/>
    <a:srgbClr val="99CCFF"/>
    <a:srgbClr val="CC6600"/>
    <a:srgbClr val="FF6600"/>
    <a:srgbClr val="CC9900"/>
    <a:srgbClr val="663300"/>
    <a:srgbClr val="003300"/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33" d="100"/>
          <a:sy n="33" d="100"/>
        </p:scale>
        <p:origin x="-528" y="-31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947039"/>
            <a:ext cx="9900055" cy="563231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8000" dirty="0" smtClean="0">
                <a:solidFill>
                  <a:srgbClr val="FF3399"/>
                </a:solidFill>
              </a:rPr>
              <a:t>女性</a:t>
            </a:r>
            <a:endParaRPr lang="en-US" altLang="ja-JP" sz="18000" dirty="0">
              <a:solidFill>
                <a:srgbClr val="FF3399"/>
              </a:solidFill>
            </a:endParaRPr>
          </a:p>
          <a:p>
            <a:r>
              <a:rPr lang="ja-JP" altLang="en-US" sz="18000" dirty="0" smtClean="0">
                <a:solidFill>
                  <a:srgbClr val="FF3399"/>
                </a:solidFill>
              </a:rPr>
              <a:t>更衣室</a:t>
            </a:r>
            <a:endParaRPr lang="ja-JP" altLang="en-US" sz="18000" dirty="0">
              <a:solidFill>
                <a:srgbClr val="FF339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857029"/>
            <a:ext cx="9900055" cy="563231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8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女性</a:t>
            </a:r>
            <a:endParaRPr kumimoji="1" lang="en-US" altLang="ja-JP" sz="180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8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更衣室</a:t>
            </a:r>
            <a:endParaRPr kumimoji="1" lang="ja-JP" altLang="en-US" sz="18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101138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グループ化 11"/>
          <p:cNvGrpSpPr/>
          <p:nvPr/>
        </p:nvGrpSpPr>
        <p:grpSpPr>
          <a:xfrm>
            <a:off x="2971880" y="855959"/>
            <a:ext cx="4354706" cy="5205938"/>
            <a:chOff x="5844614" y="3588996"/>
            <a:chExt cx="1347857" cy="1611328"/>
          </a:xfrm>
        </p:grpSpPr>
        <p:sp>
          <p:nvSpPr>
            <p:cNvPr id="13" name="台形 12"/>
            <p:cNvSpPr/>
            <p:nvPr/>
          </p:nvSpPr>
          <p:spPr bwMode="auto">
            <a:xfrm>
              <a:off x="5844614" y="4966801"/>
              <a:ext cx="1347857" cy="233523"/>
            </a:xfrm>
            <a:prstGeom prst="trapezoid">
              <a:avLst>
                <a:gd name="adj" fmla="val 104834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台形 13"/>
            <p:cNvSpPr/>
            <p:nvPr/>
          </p:nvSpPr>
          <p:spPr bwMode="auto">
            <a:xfrm flipV="1">
              <a:off x="5844614" y="3621614"/>
              <a:ext cx="1347857" cy="1345187"/>
            </a:xfrm>
            <a:prstGeom prst="trapezoid">
              <a:avLst>
                <a:gd name="adj" fmla="val 18230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台形 14"/>
            <p:cNvSpPr/>
            <p:nvPr/>
          </p:nvSpPr>
          <p:spPr bwMode="auto">
            <a:xfrm flipV="1">
              <a:off x="5915735" y="3699028"/>
              <a:ext cx="1197505" cy="1267771"/>
            </a:xfrm>
            <a:prstGeom prst="trapezoid">
              <a:avLst>
                <a:gd name="adj" fmla="val 1823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円/楕円 15"/>
            <p:cNvSpPr/>
            <p:nvPr/>
          </p:nvSpPr>
          <p:spPr bwMode="auto">
            <a:xfrm>
              <a:off x="6115094" y="3588996"/>
              <a:ext cx="798786" cy="798786"/>
            </a:xfrm>
            <a:prstGeom prst="ellipse">
              <a:avLst/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円/楕円 16"/>
            <p:cNvSpPr/>
            <p:nvPr/>
          </p:nvSpPr>
          <p:spPr bwMode="auto">
            <a:xfrm>
              <a:off x="6193824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円/楕円 17"/>
            <p:cNvSpPr/>
            <p:nvPr/>
          </p:nvSpPr>
          <p:spPr bwMode="auto">
            <a:xfrm>
              <a:off x="6258738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円/楕円 18"/>
            <p:cNvSpPr/>
            <p:nvPr/>
          </p:nvSpPr>
          <p:spPr bwMode="auto">
            <a:xfrm>
              <a:off x="6560053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19"/>
            <p:cNvSpPr/>
            <p:nvPr/>
          </p:nvSpPr>
          <p:spPr bwMode="auto">
            <a:xfrm>
              <a:off x="6622593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1" name="グループ化 20"/>
            <p:cNvGrpSpPr/>
            <p:nvPr/>
          </p:nvGrpSpPr>
          <p:grpSpPr>
            <a:xfrm>
              <a:off x="6225593" y="3744425"/>
              <a:ext cx="186372" cy="97545"/>
              <a:chOff x="6311256" y="3113964"/>
              <a:chExt cx="186372" cy="97545"/>
            </a:xfrm>
          </p:grpSpPr>
          <p:sp>
            <p:nvSpPr>
              <p:cNvPr id="32" name="台形 31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台形 32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台形 33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/>
            <p:cNvGrpSpPr/>
            <p:nvPr/>
          </p:nvGrpSpPr>
          <p:grpSpPr>
            <a:xfrm>
              <a:off x="6597896" y="3744425"/>
              <a:ext cx="186372" cy="97545"/>
              <a:chOff x="6311256" y="3113964"/>
              <a:chExt cx="186372" cy="97545"/>
            </a:xfrm>
          </p:grpSpPr>
          <p:sp>
            <p:nvSpPr>
              <p:cNvPr id="29" name="台形 28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台形 29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台形 30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" name="グループ化 22"/>
            <p:cNvGrpSpPr/>
            <p:nvPr/>
          </p:nvGrpSpPr>
          <p:grpSpPr>
            <a:xfrm>
              <a:off x="6258294" y="4077579"/>
              <a:ext cx="519696" cy="860181"/>
              <a:chOff x="6199517" y="4077579"/>
              <a:chExt cx="637250" cy="860181"/>
            </a:xfrm>
          </p:grpSpPr>
          <p:sp>
            <p:nvSpPr>
              <p:cNvPr id="24" name="二等辺三角形 23"/>
              <p:cNvSpPr/>
              <p:nvPr/>
            </p:nvSpPr>
            <p:spPr bwMode="auto">
              <a:xfrm>
                <a:off x="6239539" y="4077579"/>
                <a:ext cx="549897" cy="701571"/>
              </a:xfrm>
              <a:prstGeom prst="triangle">
                <a:avLst/>
              </a:pr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フリーフォーム 24"/>
              <p:cNvSpPr/>
              <p:nvPr/>
            </p:nvSpPr>
            <p:spPr bwMode="auto">
              <a:xfrm>
                <a:off x="6362530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フリーフォーム 25"/>
              <p:cNvSpPr/>
              <p:nvPr/>
            </p:nvSpPr>
            <p:spPr bwMode="auto">
              <a:xfrm flipH="1">
                <a:off x="6534364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フリーフォーム 26"/>
              <p:cNvSpPr/>
              <p:nvPr/>
            </p:nvSpPr>
            <p:spPr bwMode="auto">
              <a:xfrm rot="17365995" flipH="1">
                <a:off x="6653610" y="4353298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 27"/>
              <p:cNvSpPr/>
              <p:nvPr/>
            </p:nvSpPr>
            <p:spPr bwMode="auto">
              <a:xfrm rot="4234005">
                <a:off x="6250595" y="4353299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/>
        </p:nvSpPr>
        <p:spPr>
          <a:xfrm>
            <a:off x="0" y="4695706"/>
            <a:ext cx="9905999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2500" dirty="0" smtClean="0">
                <a:solidFill>
                  <a:srgbClr val="FF3399"/>
                </a:solidFill>
              </a:rPr>
              <a:t>女性更衣室</a:t>
            </a:r>
            <a:endParaRPr lang="ja-JP" altLang="en-US" sz="12500" dirty="0">
              <a:solidFill>
                <a:srgbClr val="FF3399"/>
              </a:solidFill>
            </a:endParaRPr>
          </a:p>
        </p:txBody>
      </p:sp>
      <p:grpSp>
        <p:nvGrpSpPr>
          <p:cNvPr id="13" name="グループ化 12"/>
          <p:cNvGrpSpPr/>
          <p:nvPr/>
        </p:nvGrpSpPr>
        <p:grpSpPr>
          <a:xfrm>
            <a:off x="3669066" y="764591"/>
            <a:ext cx="2960334" cy="3539002"/>
            <a:chOff x="5844614" y="3588996"/>
            <a:chExt cx="1347857" cy="1611328"/>
          </a:xfrm>
        </p:grpSpPr>
        <p:sp>
          <p:nvSpPr>
            <p:cNvPr id="14" name="台形 13"/>
            <p:cNvSpPr/>
            <p:nvPr/>
          </p:nvSpPr>
          <p:spPr bwMode="auto">
            <a:xfrm>
              <a:off x="5844614" y="4966801"/>
              <a:ext cx="1347857" cy="233523"/>
            </a:xfrm>
            <a:prstGeom prst="trapezoid">
              <a:avLst>
                <a:gd name="adj" fmla="val 104834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台形 14"/>
            <p:cNvSpPr/>
            <p:nvPr/>
          </p:nvSpPr>
          <p:spPr bwMode="auto">
            <a:xfrm flipV="1">
              <a:off x="5844614" y="3621614"/>
              <a:ext cx="1347857" cy="1345187"/>
            </a:xfrm>
            <a:prstGeom prst="trapezoid">
              <a:avLst>
                <a:gd name="adj" fmla="val 18230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台形 15"/>
            <p:cNvSpPr/>
            <p:nvPr/>
          </p:nvSpPr>
          <p:spPr bwMode="auto">
            <a:xfrm flipV="1">
              <a:off x="5915735" y="3699028"/>
              <a:ext cx="1197505" cy="1267771"/>
            </a:xfrm>
            <a:prstGeom prst="trapezoid">
              <a:avLst>
                <a:gd name="adj" fmla="val 1823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円/楕円 16"/>
            <p:cNvSpPr/>
            <p:nvPr/>
          </p:nvSpPr>
          <p:spPr bwMode="auto">
            <a:xfrm>
              <a:off x="6115094" y="3588996"/>
              <a:ext cx="798786" cy="798786"/>
            </a:xfrm>
            <a:prstGeom prst="ellipse">
              <a:avLst/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円/楕円 17"/>
            <p:cNvSpPr/>
            <p:nvPr/>
          </p:nvSpPr>
          <p:spPr bwMode="auto">
            <a:xfrm>
              <a:off x="6193824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円/楕円 18"/>
            <p:cNvSpPr/>
            <p:nvPr/>
          </p:nvSpPr>
          <p:spPr bwMode="auto">
            <a:xfrm>
              <a:off x="6258738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19"/>
            <p:cNvSpPr/>
            <p:nvPr/>
          </p:nvSpPr>
          <p:spPr bwMode="auto">
            <a:xfrm>
              <a:off x="6560053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円/楕円 20"/>
            <p:cNvSpPr/>
            <p:nvPr/>
          </p:nvSpPr>
          <p:spPr bwMode="auto">
            <a:xfrm>
              <a:off x="6622593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2" name="グループ化 21"/>
            <p:cNvGrpSpPr/>
            <p:nvPr/>
          </p:nvGrpSpPr>
          <p:grpSpPr>
            <a:xfrm>
              <a:off x="6225593" y="3744425"/>
              <a:ext cx="186372" cy="97545"/>
              <a:chOff x="6311256" y="3113964"/>
              <a:chExt cx="186372" cy="97545"/>
            </a:xfrm>
          </p:grpSpPr>
          <p:sp>
            <p:nvSpPr>
              <p:cNvPr id="33" name="台形 32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台形 33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台形 34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" name="グループ化 22"/>
            <p:cNvGrpSpPr/>
            <p:nvPr/>
          </p:nvGrpSpPr>
          <p:grpSpPr>
            <a:xfrm>
              <a:off x="6597896" y="3744425"/>
              <a:ext cx="186372" cy="97545"/>
              <a:chOff x="6311256" y="3113964"/>
              <a:chExt cx="186372" cy="97545"/>
            </a:xfrm>
          </p:grpSpPr>
          <p:sp>
            <p:nvSpPr>
              <p:cNvPr id="30" name="台形 29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台形 30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台形 31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4" name="グループ化 23"/>
            <p:cNvGrpSpPr/>
            <p:nvPr/>
          </p:nvGrpSpPr>
          <p:grpSpPr>
            <a:xfrm>
              <a:off x="6258294" y="4077579"/>
              <a:ext cx="519696" cy="860181"/>
              <a:chOff x="6199517" y="4077579"/>
              <a:chExt cx="637250" cy="860181"/>
            </a:xfrm>
          </p:grpSpPr>
          <p:sp>
            <p:nvSpPr>
              <p:cNvPr id="25" name="二等辺三角形 24"/>
              <p:cNvSpPr/>
              <p:nvPr/>
            </p:nvSpPr>
            <p:spPr bwMode="auto">
              <a:xfrm>
                <a:off x="6239539" y="4077579"/>
                <a:ext cx="549897" cy="701571"/>
              </a:xfrm>
              <a:prstGeom prst="triangle">
                <a:avLst/>
              </a:pr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フリーフォーム 25"/>
              <p:cNvSpPr/>
              <p:nvPr/>
            </p:nvSpPr>
            <p:spPr bwMode="auto">
              <a:xfrm>
                <a:off x="6362530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フリーフォーム 26"/>
              <p:cNvSpPr/>
              <p:nvPr/>
            </p:nvSpPr>
            <p:spPr bwMode="auto">
              <a:xfrm flipH="1">
                <a:off x="6534364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 27"/>
              <p:cNvSpPr/>
              <p:nvPr/>
            </p:nvSpPr>
            <p:spPr bwMode="auto">
              <a:xfrm rot="17365995" flipH="1">
                <a:off x="6653610" y="4353298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フリーフォーム 28"/>
              <p:cNvSpPr/>
              <p:nvPr/>
            </p:nvSpPr>
            <p:spPr bwMode="auto">
              <a:xfrm rot="4234005">
                <a:off x="6250595" y="4353299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68180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0" y="4658383"/>
            <a:ext cx="9905999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rgbClr val="FF3399"/>
                </a:solidFill>
              </a:rPr>
              <a:t>女性更衣室</a:t>
            </a:r>
            <a:endParaRPr lang="ja-JP" altLang="en-US" dirty="0">
              <a:solidFill>
                <a:srgbClr val="FF3399"/>
              </a:solidFill>
            </a:endParaRP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41556" y="313309"/>
            <a:ext cx="9864443" cy="83099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ノックしてからお入り下さい</a:t>
            </a:r>
            <a:endParaRPr kumimoji="1" lang="ja-JP" altLang="en-US" sz="48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4" name="グループ化 13"/>
          <p:cNvGrpSpPr/>
          <p:nvPr/>
        </p:nvGrpSpPr>
        <p:grpSpPr>
          <a:xfrm>
            <a:off x="3966246" y="1417942"/>
            <a:ext cx="2365974" cy="2828460"/>
            <a:chOff x="5844614" y="3588996"/>
            <a:chExt cx="1347857" cy="1611328"/>
          </a:xfrm>
        </p:grpSpPr>
        <p:sp>
          <p:nvSpPr>
            <p:cNvPr id="15" name="台形 14"/>
            <p:cNvSpPr/>
            <p:nvPr/>
          </p:nvSpPr>
          <p:spPr bwMode="auto">
            <a:xfrm>
              <a:off x="5844614" y="4966801"/>
              <a:ext cx="1347857" cy="233523"/>
            </a:xfrm>
            <a:prstGeom prst="trapezoid">
              <a:avLst>
                <a:gd name="adj" fmla="val 104834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台形 15"/>
            <p:cNvSpPr/>
            <p:nvPr/>
          </p:nvSpPr>
          <p:spPr bwMode="auto">
            <a:xfrm flipV="1">
              <a:off x="5844614" y="3621614"/>
              <a:ext cx="1347857" cy="1345187"/>
            </a:xfrm>
            <a:prstGeom prst="trapezoid">
              <a:avLst>
                <a:gd name="adj" fmla="val 18230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台形 16"/>
            <p:cNvSpPr/>
            <p:nvPr/>
          </p:nvSpPr>
          <p:spPr bwMode="auto">
            <a:xfrm flipV="1">
              <a:off x="5915735" y="3699028"/>
              <a:ext cx="1197505" cy="1267771"/>
            </a:xfrm>
            <a:prstGeom prst="trapezoid">
              <a:avLst>
                <a:gd name="adj" fmla="val 1823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円/楕円 17"/>
            <p:cNvSpPr/>
            <p:nvPr/>
          </p:nvSpPr>
          <p:spPr bwMode="auto">
            <a:xfrm>
              <a:off x="6115094" y="3588996"/>
              <a:ext cx="798786" cy="798786"/>
            </a:xfrm>
            <a:prstGeom prst="ellipse">
              <a:avLst/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円/楕円 18"/>
            <p:cNvSpPr/>
            <p:nvPr/>
          </p:nvSpPr>
          <p:spPr bwMode="auto">
            <a:xfrm>
              <a:off x="6193824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19"/>
            <p:cNvSpPr/>
            <p:nvPr/>
          </p:nvSpPr>
          <p:spPr bwMode="auto">
            <a:xfrm>
              <a:off x="6258738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円/楕円 20"/>
            <p:cNvSpPr/>
            <p:nvPr/>
          </p:nvSpPr>
          <p:spPr bwMode="auto">
            <a:xfrm>
              <a:off x="6560053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円/楕円 21"/>
            <p:cNvSpPr/>
            <p:nvPr/>
          </p:nvSpPr>
          <p:spPr bwMode="auto">
            <a:xfrm>
              <a:off x="6622593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3" name="グループ化 22"/>
            <p:cNvGrpSpPr/>
            <p:nvPr/>
          </p:nvGrpSpPr>
          <p:grpSpPr>
            <a:xfrm>
              <a:off x="6225593" y="3744425"/>
              <a:ext cx="186372" cy="97545"/>
              <a:chOff x="6311256" y="3113964"/>
              <a:chExt cx="186372" cy="97545"/>
            </a:xfrm>
          </p:grpSpPr>
          <p:sp>
            <p:nvSpPr>
              <p:cNvPr id="45" name="台形 44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台形 45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台形 46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4" name="グループ化 23"/>
            <p:cNvGrpSpPr/>
            <p:nvPr/>
          </p:nvGrpSpPr>
          <p:grpSpPr>
            <a:xfrm>
              <a:off x="6597896" y="3744425"/>
              <a:ext cx="186372" cy="97545"/>
              <a:chOff x="6311256" y="3113964"/>
              <a:chExt cx="186372" cy="97545"/>
            </a:xfrm>
          </p:grpSpPr>
          <p:sp>
            <p:nvSpPr>
              <p:cNvPr id="31" name="台形 30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台形 42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台形 43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5" name="グループ化 24"/>
            <p:cNvGrpSpPr/>
            <p:nvPr/>
          </p:nvGrpSpPr>
          <p:grpSpPr>
            <a:xfrm>
              <a:off x="6258294" y="4077579"/>
              <a:ext cx="519696" cy="860181"/>
              <a:chOff x="6199517" y="4077579"/>
              <a:chExt cx="637250" cy="860181"/>
            </a:xfrm>
          </p:grpSpPr>
          <p:sp>
            <p:nvSpPr>
              <p:cNvPr id="26" name="二等辺三角形 25"/>
              <p:cNvSpPr/>
              <p:nvPr/>
            </p:nvSpPr>
            <p:spPr bwMode="auto">
              <a:xfrm>
                <a:off x="6239539" y="4077579"/>
                <a:ext cx="549897" cy="701571"/>
              </a:xfrm>
              <a:prstGeom prst="triangle">
                <a:avLst/>
              </a:pr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フリーフォーム 26"/>
              <p:cNvSpPr/>
              <p:nvPr/>
            </p:nvSpPr>
            <p:spPr bwMode="auto">
              <a:xfrm>
                <a:off x="6362530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 27"/>
              <p:cNvSpPr/>
              <p:nvPr/>
            </p:nvSpPr>
            <p:spPr bwMode="auto">
              <a:xfrm flipH="1">
                <a:off x="6534364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フリーフォーム 28"/>
              <p:cNvSpPr/>
              <p:nvPr/>
            </p:nvSpPr>
            <p:spPr bwMode="auto">
              <a:xfrm rot="17365995" flipH="1">
                <a:off x="6653610" y="4353298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フリーフォーム 29"/>
              <p:cNvSpPr/>
              <p:nvPr/>
            </p:nvSpPr>
            <p:spPr bwMode="auto">
              <a:xfrm rot="4234005">
                <a:off x="6250595" y="4353299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35950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0" y="4658383"/>
            <a:ext cx="9905999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rgbClr val="FF3399"/>
                </a:solidFill>
              </a:rPr>
              <a:t>女性更衣室</a:t>
            </a:r>
            <a:endParaRPr lang="ja-JP" altLang="en-US" dirty="0">
              <a:solidFill>
                <a:srgbClr val="FF3399"/>
              </a:solidFill>
            </a:endParaRP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41556" y="315062"/>
            <a:ext cx="9864443" cy="156966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ご訪問の方はこの部屋</a:t>
            </a:r>
            <a:r>
              <a:rPr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を</a:t>
            </a:r>
            <a:r>
              <a:rPr lang="en-US" altLang="ja-JP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ご利用下さい</a:t>
            </a:r>
            <a:endParaRPr lang="ja-JP" altLang="en-US" sz="48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6" name="グループ化 15"/>
          <p:cNvGrpSpPr/>
          <p:nvPr/>
        </p:nvGrpSpPr>
        <p:grpSpPr>
          <a:xfrm>
            <a:off x="4126266" y="2004884"/>
            <a:ext cx="2045934" cy="2445860"/>
            <a:chOff x="5844614" y="3588996"/>
            <a:chExt cx="1347857" cy="1611328"/>
          </a:xfrm>
        </p:grpSpPr>
        <p:sp>
          <p:nvSpPr>
            <p:cNvPr id="17" name="台形 16"/>
            <p:cNvSpPr/>
            <p:nvPr/>
          </p:nvSpPr>
          <p:spPr bwMode="auto">
            <a:xfrm>
              <a:off x="5844614" y="4966801"/>
              <a:ext cx="1347857" cy="233523"/>
            </a:xfrm>
            <a:prstGeom prst="trapezoid">
              <a:avLst>
                <a:gd name="adj" fmla="val 104834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台形 17"/>
            <p:cNvSpPr/>
            <p:nvPr/>
          </p:nvSpPr>
          <p:spPr bwMode="auto">
            <a:xfrm flipV="1">
              <a:off x="5844614" y="3621614"/>
              <a:ext cx="1347857" cy="1345187"/>
            </a:xfrm>
            <a:prstGeom prst="trapezoid">
              <a:avLst>
                <a:gd name="adj" fmla="val 18230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台形 18"/>
            <p:cNvSpPr/>
            <p:nvPr/>
          </p:nvSpPr>
          <p:spPr bwMode="auto">
            <a:xfrm flipV="1">
              <a:off x="5915735" y="3699028"/>
              <a:ext cx="1197505" cy="1267771"/>
            </a:xfrm>
            <a:prstGeom prst="trapezoid">
              <a:avLst>
                <a:gd name="adj" fmla="val 1823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19"/>
            <p:cNvSpPr/>
            <p:nvPr/>
          </p:nvSpPr>
          <p:spPr bwMode="auto">
            <a:xfrm>
              <a:off x="6115094" y="3588996"/>
              <a:ext cx="798786" cy="798786"/>
            </a:xfrm>
            <a:prstGeom prst="ellipse">
              <a:avLst/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円/楕円 20"/>
            <p:cNvSpPr/>
            <p:nvPr/>
          </p:nvSpPr>
          <p:spPr bwMode="auto">
            <a:xfrm>
              <a:off x="6193824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円/楕円 21"/>
            <p:cNvSpPr/>
            <p:nvPr/>
          </p:nvSpPr>
          <p:spPr bwMode="auto">
            <a:xfrm>
              <a:off x="6258738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円/楕円 22"/>
            <p:cNvSpPr/>
            <p:nvPr/>
          </p:nvSpPr>
          <p:spPr bwMode="auto">
            <a:xfrm>
              <a:off x="6560053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円/楕円 23"/>
            <p:cNvSpPr/>
            <p:nvPr/>
          </p:nvSpPr>
          <p:spPr bwMode="auto">
            <a:xfrm>
              <a:off x="6622593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5" name="グループ化 24"/>
            <p:cNvGrpSpPr/>
            <p:nvPr/>
          </p:nvGrpSpPr>
          <p:grpSpPr>
            <a:xfrm>
              <a:off x="6225593" y="3744425"/>
              <a:ext cx="186372" cy="97545"/>
              <a:chOff x="6311256" y="3113964"/>
              <a:chExt cx="186372" cy="97545"/>
            </a:xfrm>
          </p:grpSpPr>
          <p:sp>
            <p:nvSpPr>
              <p:cNvPr id="47" name="台形 46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台形 47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台形 48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6" name="グループ化 25"/>
            <p:cNvGrpSpPr/>
            <p:nvPr/>
          </p:nvGrpSpPr>
          <p:grpSpPr>
            <a:xfrm>
              <a:off x="6597896" y="3744425"/>
              <a:ext cx="186372" cy="97545"/>
              <a:chOff x="6311256" y="3113964"/>
              <a:chExt cx="186372" cy="97545"/>
            </a:xfrm>
          </p:grpSpPr>
          <p:sp>
            <p:nvSpPr>
              <p:cNvPr id="44" name="台形 43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台形 44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台形 45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7" name="グループ化 26"/>
            <p:cNvGrpSpPr/>
            <p:nvPr/>
          </p:nvGrpSpPr>
          <p:grpSpPr>
            <a:xfrm>
              <a:off x="6258294" y="4077579"/>
              <a:ext cx="519696" cy="860181"/>
              <a:chOff x="6199517" y="4077579"/>
              <a:chExt cx="637250" cy="860181"/>
            </a:xfrm>
          </p:grpSpPr>
          <p:sp>
            <p:nvSpPr>
              <p:cNvPr id="28" name="二等辺三角形 27"/>
              <p:cNvSpPr/>
              <p:nvPr/>
            </p:nvSpPr>
            <p:spPr bwMode="auto">
              <a:xfrm>
                <a:off x="6239539" y="4077579"/>
                <a:ext cx="549897" cy="701571"/>
              </a:xfrm>
              <a:prstGeom prst="triangle">
                <a:avLst/>
              </a:pr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フリーフォーム 28"/>
              <p:cNvSpPr/>
              <p:nvPr/>
            </p:nvSpPr>
            <p:spPr bwMode="auto">
              <a:xfrm>
                <a:off x="6362530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フリーフォーム 29"/>
              <p:cNvSpPr/>
              <p:nvPr/>
            </p:nvSpPr>
            <p:spPr bwMode="auto">
              <a:xfrm flipH="1">
                <a:off x="6534364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フリーフォーム 30"/>
              <p:cNvSpPr/>
              <p:nvPr/>
            </p:nvSpPr>
            <p:spPr bwMode="auto">
              <a:xfrm rot="17365995" flipH="1">
                <a:off x="6653610" y="4353298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フリーフォーム 42"/>
              <p:cNvSpPr/>
              <p:nvPr/>
            </p:nvSpPr>
            <p:spPr bwMode="auto">
              <a:xfrm rot="4234005">
                <a:off x="6250595" y="4353299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6058753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pop491_女性更衣室</dc:title>
  <dc:subject>pop491_女性更衣室</dc:subject>
  <dc:creator>http://www.digipot.net</dc:creator>
  <cp:lastModifiedBy/>
  <cp:revision>1</cp:revision>
  <dcterms:created xsi:type="dcterms:W3CDTF">2014-09-28T09:06:52Z</dcterms:created>
  <dcterms:modified xsi:type="dcterms:W3CDTF">2015-01-29T07:53:55Z</dcterms:modified>
  <cp:version>1</cp:version>
</cp:coreProperties>
</file>

<file path=docProps/thumbnail.jpeg>
</file>