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6600"/>
    <a:srgbClr val="800000"/>
    <a:srgbClr val="CC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536" y="-3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92D05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安全第一</a:t>
            </a:r>
            <a:endParaRPr lang="ja-JP" altLang="en-US" dirty="0">
              <a:solidFill>
                <a:srgbClr val="92D05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安全第一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グループ化 132"/>
          <p:cNvGrpSpPr/>
          <p:nvPr/>
        </p:nvGrpSpPr>
        <p:grpSpPr>
          <a:xfrm>
            <a:off x="1454891" y="1707510"/>
            <a:ext cx="4113928" cy="5589106"/>
            <a:chOff x="609860" y="821045"/>
            <a:chExt cx="1181210" cy="1604771"/>
          </a:xfrm>
        </p:grpSpPr>
        <p:grpSp>
          <p:nvGrpSpPr>
            <p:cNvPr id="134" name="グループ化 133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58" name="円/楕円 157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円/楕円 158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159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片側の 2 つの角を丸めた四角形 160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片側の 2 つの角を丸めた四角形 16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円/楕円 16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弦 163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角丸四角形 164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5" name="グループ化 134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36" name="グループ化 135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56" name="円/楕円 155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円/楕円 156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7" name="グループ化 136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54" name="円/楕円 15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15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円/楕円 13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片側の 2 つの角を丸めた四角形 139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片側の 2 つの角を丸めた四角形 14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143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144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145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146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弦 147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角丸四角形 148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月 149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円/楕円 151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加算記号 152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2266863" y="3632488"/>
            <a:ext cx="2031325" cy="627351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>
                <a:solidFill>
                  <a:srgbClr val="FF6600"/>
                </a:solidFill>
              </a:rPr>
              <a:t>安全第一</a:t>
            </a:r>
            <a:endParaRPr lang="ja-JP" altLang="en-US" sz="12000" dirty="0">
              <a:solidFill>
                <a:srgbClr val="FF6600"/>
              </a:solidFill>
            </a:endParaRPr>
          </a:p>
        </p:txBody>
      </p:sp>
      <p:grpSp>
        <p:nvGrpSpPr>
          <p:cNvPr id="156" name="グループ化 155"/>
          <p:cNvGrpSpPr/>
          <p:nvPr/>
        </p:nvGrpSpPr>
        <p:grpSpPr>
          <a:xfrm>
            <a:off x="2451710" y="486713"/>
            <a:ext cx="2120290" cy="2880586"/>
            <a:chOff x="609860" y="821045"/>
            <a:chExt cx="1181210" cy="1604771"/>
          </a:xfrm>
        </p:grpSpPr>
        <p:grpSp>
          <p:nvGrpSpPr>
            <p:cNvPr id="157" name="グループ化 156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81" name="円/楕円 180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181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片側の 2 つの角を丸めた四角形 183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片側の 2 つの角を丸めた四角形 184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弦 186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角丸四角形 187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8" name="グループ化 157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59" name="グループ化 158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79" name="円/楕円 178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179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0" name="グループ化 159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77" name="円/楕円 17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円/楕円 17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1" name="円/楕円 160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片側の 2 つの角を丸めた四角形 161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片側の 2 つの角を丸めた四角形 162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片側の 2 つの角を丸めた四角形 163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片側の 2 つの角を丸めた四角形 164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円/楕円 165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167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168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169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弦 170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角丸四角形 171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月 172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円/楕円 173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円/楕円 174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加算記号 175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>
                <a:solidFill>
                  <a:srgbClr val="FF6600"/>
                </a:solidFill>
              </a:rPr>
              <a:t>安全第一</a:t>
            </a:r>
            <a:endParaRPr lang="ja-JP" altLang="en-US" sz="12000" dirty="0">
              <a:solidFill>
                <a:srgbClr val="FF66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363177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今日も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一日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がんばろう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7" name="グループ化 156"/>
          <p:cNvGrpSpPr/>
          <p:nvPr/>
        </p:nvGrpSpPr>
        <p:grpSpPr>
          <a:xfrm>
            <a:off x="1857350" y="2642121"/>
            <a:ext cx="3309010" cy="4495560"/>
            <a:chOff x="609860" y="821045"/>
            <a:chExt cx="1181210" cy="1604771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182" name="円/楕円 181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182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183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片側の 2 つの角を丸めた四角形 184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片側の 2 つの角を丸めた四角形 185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弦 187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角丸四角形 188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9" name="グループ化 158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60" name="グループ化 159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80" name="円/楕円 179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円/楕円 18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1" name="グループ化 160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78" name="円/楕円 177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円/楕円 178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2" name="円/楕円 161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片側の 2 つの角を丸めた四角形 162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片側の 2 つの角を丸めた四角形 163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片側の 2 つの角を丸めた四角形 164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片側の 2 つの角を丸めた四角形 165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167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168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169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弦 171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角丸四角形 172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月 173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円/楕円 174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円/楕円 175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加算記号 176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>
                <a:solidFill>
                  <a:srgbClr val="FF6600"/>
                </a:solidFill>
              </a:rPr>
              <a:t>安全第一</a:t>
            </a:r>
            <a:endParaRPr lang="ja-JP" altLang="en-US" sz="12000" dirty="0">
              <a:solidFill>
                <a:srgbClr val="FF66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497505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もう一度身の回りを確認しよう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0" name="グループ化 189"/>
          <p:cNvGrpSpPr/>
          <p:nvPr/>
        </p:nvGrpSpPr>
        <p:grpSpPr>
          <a:xfrm>
            <a:off x="1857350" y="2642121"/>
            <a:ext cx="3309010" cy="4495560"/>
            <a:chOff x="609860" y="821045"/>
            <a:chExt cx="1181210" cy="1604771"/>
          </a:xfrm>
        </p:grpSpPr>
        <p:grpSp>
          <p:nvGrpSpPr>
            <p:cNvPr id="191" name="グループ化 190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  <a:solidFill>
              <a:schemeClr val="tx1"/>
            </a:solidFill>
          </p:grpSpPr>
          <p:sp>
            <p:nvSpPr>
              <p:cNvPr id="215" name="円/楕円 214"/>
              <p:cNvSpPr/>
              <p:nvPr/>
            </p:nvSpPr>
            <p:spPr>
              <a:xfrm rot="900000" flipH="1">
                <a:off x="1562759" y="1100032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円/楕円 215"/>
              <p:cNvSpPr/>
              <p:nvPr/>
            </p:nvSpPr>
            <p:spPr>
              <a:xfrm rot="20700000">
                <a:off x="641861" y="1100030"/>
                <a:ext cx="260312" cy="345587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片側の 2 つの角を丸めた四角形 217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片側の 2 つの角を丸めた四角形 218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弦 220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角丸四角形 221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" name="グループ化 191"/>
            <p:cNvGrpSpPr/>
            <p:nvPr/>
          </p:nvGrpSpPr>
          <p:grpSpPr>
            <a:xfrm>
              <a:off x="609860" y="821045"/>
              <a:ext cx="1181210" cy="1604771"/>
              <a:chOff x="641861" y="544956"/>
              <a:chExt cx="1181210" cy="1604771"/>
            </a:xfrm>
          </p:grpSpPr>
          <p:grpSp>
            <p:nvGrpSpPr>
              <p:cNvPr id="193" name="グループ化 192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213" name="円/楕円 212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13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211" name="円/楕円 21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79646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円/楕円 21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94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片側の 2 つの角を丸めた四角形 195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片側の 2 つの角を丸めた四角形 196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片側の 2 つの角を丸めた四角形 197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片側の 2 つの角を丸めた四角形 198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202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203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弦 204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角丸四角形 205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月 206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円/楕円 207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加算記号 209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0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pop490_安全第一</dc:title>
  <dc:subject>pop490_安全第一</dc:subject>
  <dc:creator>http://www.digipot.net</dc:creator>
  <cp:lastModifiedBy/>
  <cp:revision>1</cp:revision>
  <dcterms:created xsi:type="dcterms:W3CDTF">2014-12-25T07:19:52Z</dcterms:created>
  <dcterms:modified xsi:type="dcterms:W3CDTF">2015-01-29T07:48:03Z</dcterms:modified>
  <cp:version>1</cp:version>
</cp:coreProperties>
</file>