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7" r:id="rId4"/>
    <p:sldId id="273" r:id="rId5"/>
    <p:sldId id="281" r:id="rId6"/>
    <p:sldId id="282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1219" y="-66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123855"/>
            <a:ext cx="9900055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38100">
                  <a:solidFill>
                    <a:schemeClr val="tx1"/>
                  </a:solidFill>
                </a:ln>
                <a:solidFill>
                  <a:srgbClr val="92D05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安全第一</a:t>
            </a:r>
            <a:endParaRPr kumimoji="1" lang="ja-JP" altLang="en-US" sz="18000" b="1" spc="50" dirty="0">
              <a:ln w="38100">
                <a:solidFill>
                  <a:schemeClr val="tx1"/>
                </a:solidFill>
              </a:ln>
              <a:solidFill>
                <a:srgbClr val="92D05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123855"/>
            <a:ext cx="9900055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安全第一</a:t>
            </a:r>
            <a:endParaRPr kumimoji="1" lang="ja-JP" altLang="en-US" sz="18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4811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" name="グループ化 152"/>
          <p:cNvGrpSpPr/>
          <p:nvPr/>
        </p:nvGrpSpPr>
        <p:grpSpPr>
          <a:xfrm>
            <a:off x="2768079" y="552872"/>
            <a:ext cx="4113928" cy="5589106"/>
            <a:chOff x="609860" y="821045"/>
            <a:chExt cx="1181210" cy="1604771"/>
          </a:xfrm>
        </p:grpSpPr>
        <p:grpSp>
          <p:nvGrpSpPr>
            <p:cNvPr id="154" name="グループ化 153"/>
            <p:cNvGrpSpPr/>
            <p:nvPr/>
          </p:nvGrpSpPr>
          <p:grpSpPr>
            <a:xfrm>
              <a:off x="609860" y="821045"/>
              <a:ext cx="1181210" cy="1604771"/>
              <a:chOff x="641861" y="544956"/>
              <a:chExt cx="1181210" cy="1604771"/>
            </a:xfrm>
            <a:solidFill>
              <a:schemeClr val="tx1"/>
            </a:solidFill>
          </p:grpSpPr>
          <p:sp>
            <p:nvSpPr>
              <p:cNvPr id="178" name="円/楕円 177"/>
              <p:cNvSpPr/>
              <p:nvPr/>
            </p:nvSpPr>
            <p:spPr>
              <a:xfrm rot="900000" flipH="1">
                <a:off x="1562759" y="1100032"/>
                <a:ext cx="260312" cy="345587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9" name="円/楕円 178"/>
              <p:cNvSpPr/>
              <p:nvPr/>
            </p:nvSpPr>
            <p:spPr>
              <a:xfrm rot="20700000">
                <a:off x="641861" y="1100030"/>
                <a:ext cx="260312" cy="345587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0" name="円/楕円 179"/>
              <p:cNvSpPr/>
              <p:nvPr/>
            </p:nvSpPr>
            <p:spPr>
              <a:xfrm>
                <a:off x="732761" y="599108"/>
                <a:ext cx="996980" cy="1028915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1" name="片側の 2 つの角を丸めた四角形 180"/>
              <p:cNvSpPr/>
              <p:nvPr/>
            </p:nvSpPr>
            <p:spPr bwMode="auto">
              <a:xfrm>
                <a:off x="703887" y="162802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片側の 2 つの角を丸めた四角形 181"/>
              <p:cNvSpPr/>
              <p:nvPr/>
            </p:nvSpPr>
            <p:spPr bwMode="auto">
              <a:xfrm rot="10800000">
                <a:off x="1033512" y="1476841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円/楕円 182"/>
              <p:cNvSpPr/>
              <p:nvPr/>
            </p:nvSpPr>
            <p:spPr>
              <a:xfrm>
                <a:off x="769586" y="599108"/>
                <a:ext cx="923329" cy="1028915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4" name="弦 183"/>
              <p:cNvSpPr/>
              <p:nvPr/>
            </p:nvSpPr>
            <p:spPr>
              <a:xfrm>
                <a:off x="735335" y="544956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5" name="角丸四角形 184"/>
              <p:cNvSpPr/>
              <p:nvPr/>
            </p:nvSpPr>
            <p:spPr>
              <a:xfrm>
                <a:off x="692144" y="1037751"/>
                <a:ext cx="1078214" cy="75815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5" name="グループ化 154"/>
            <p:cNvGrpSpPr/>
            <p:nvPr/>
          </p:nvGrpSpPr>
          <p:grpSpPr>
            <a:xfrm>
              <a:off x="609860" y="821045"/>
              <a:ext cx="1181210" cy="1604771"/>
              <a:chOff x="641861" y="544956"/>
              <a:chExt cx="1181210" cy="1604771"/>
            </a:xfrm>
          </p:grpSpPr>
          <p:grpSp>
            <p:nvGrpSpPr>
              <p:cNvPr id="156" name="グループ化 155"/>
              <p:cNvGrpSpPr/>
              <p:nvPr/>
            </p:nvGrpSpPr>
            <p:grpSpPr>
              <a:xfrm rot="900000" flipH="1">
                <a:off x="1562759" y="1100032"/>
                <a:ext cx="260312" cy="345587"/>
                <a:chOff x="4288284" y="908719"/>
                <a:chExt cx="304676" cy="344611"/>
              </a:xfrm>
            </p:grpSpPr>
            <p:sp>
              <p:nvSpPr>
                <p:cNvPr id="176" name="円/楕円 175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7" name="円/楕円 176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7" name="グループ化 156"/>
              <p:cNvGrpSpPr/>
              <p:nvPr/>
            </p:nvGrpSpPr>
            <p:grpSpPr>
              <a:xfrm rot="20700000">
                <a:off x="641861" y="1100030"/>
                <a:ext cx="260312" cy="345587"/>
                <a:chOff x="4288284" y="908719"/>
                <a:chExt cx="304676" cy="344611"/>
              </a:xfrm>
            </p:grpSpPr>
            <p:sp>
              <p:nvSpPr>
                <p:cNvPr id="174" name="円/楕円 173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5" name="円/楕円 174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8" name="円/楕円 157"/>
              <p:cNvSpPr/>
              <p:nvPr/>
            </p:nvSpPr>
            <p:spPr>
              <a:xfrm>
                <a:off x="732761" y="599108"/>
                <a:ext cx="996980" cy="1028915"/>
              </a:xfrm>
              <a:prstGeom prst="ellipse">
                <a:avLst/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9" name="片側の 2 つの角を丸めた四角形 158"/>
              <p:cNvSpPr/>
              <p:nvPr/>
            </p:nvSpPr>
            <p:spPr bwMode="auto">
              <a:xfrm>
                <a:off x="703887" y="162802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片側の 2 つの角を丸めた四角形 159"/>
              <p:cNvSpPr/>
              <p:nvPr/>
            </p:nvSpPr>
            <p:spPr bwMode="auto">
              <a:xfrm rot="10800000">
                <a:off x="840203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片側の 2 つの角を丸めた四角形 160"/>
              <p:cNvSpPr/>
              <p:nvPr/>
            </p:nvSpPr>
            <p:spPr bwMode="auto">
              <a:xfrm rot="10800000">
                <a:off x="1343315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片側の 2 つの角を丸めた四角形 161"/>
              <p:cNvSpPr/>
              <p:nvPr/>
            </p:nvSpPr>
            <p:spPr bwMode="auto">
              <a:xfrm rot="10800000">
                <a:off x="1033512" y="1476841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円/楕円 162"/>
              <p:cNvSpPr/>
              <p:nvPr/>
            </p:nvSpPr>
            <p:spPr>
              <a:xfrm>
                <a:off x="769586" y="599108"/>
                <a:ext cx="923329" cy="1028915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4" name="円/楕円 163"/>
              <p:cNvSpPr/>
              <p:nvPr/>
            </p:nvSpPr>
            <p:spPr>
              <a:xfrm>
                <a:off x="851301" y="1053659"/>
                <a:ext cx="297297" cy="272701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5" name="円/楕円 164"/>
              <p:cNvSpPr/>
              <p:nvPr/>
            </p:nvSpPr>
            <p:spPr>
              <a:xfrm>
                <a:off x="913000" y="1118834"/>
                <a:ext cx="164022" cy="150450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6" name="円/楕円 165"/>
              <p:cNvSpPr/>
              <p:nvPr/>
            </p:nvSpPr>
            <p:spPr>
              <a:xfrm>
                <a:off x="1325066" y="1053659"/>
                <a:ext cx="297297" cy="272701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7" name="円/楕円 166"/>
              <p:cNvSpPr/>
              <p:nvPr/>
            </p:nvSpPr>
            <p:spPr>
              <a:xfrm>
                <a:off x="1386765" y="1118834"/>
                <a:ext cx="164022" cy="150450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8" name="弦 167"/>
              <p:cNvSpPr/>
              <p:nvPr/>
            </p:nvSpPr>
            <p:spPr>
              <a:xfrm>
                <a:off x="735335" y="544956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9" name="角丸四角形 168"/>
              <p:cNvSpPr/>
              <p:nvPr/>
            </p:nvSpPr>
            <p:spPr>
              <a:xfrm>
                <a:off x="692144" y="1037751"/>
                <a:ext cx="1078214" cy="7581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0" name="月 169"/>
              <p:cNvSpPr/>
              <p:nvPr/>
            </p:nvSpPr>
            <p:spPr>
              <a:xfrm rot="16200000" flipV="1">
                <a:off x="1156845" y="1322792"/>
                <a:ext cx="128624" cy="302686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1" name="円/楕円 170"/>
              <p:cNvSpPr/>
              <p:nvPr/>
            </p:nvSpPr>
            <p:spPr bwMode="auto">
              <a:xfrm>
                <a:off x="1178575" y="1762686"/>
                <a:ext cx="85164" cy="8516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2" name="円/楕円 171"/>
              <p:cNvSpPr/>
              <p:nvPr/>
            </p:nvSpPr>
            <p:spPr bwMode="auto">
              <a:xfrm>
                <a:off x="1178575" y="1986543"/>
                <a:ext cx="85164" cy="8516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3" name="加算記号 172"/>
              <p:cNvSpPr/>
              <p:nvPr/>
            </p:nvSpPr>
            <p:spPr bwMode="auto">
              <a:xfrm>
                <a:off x="1074230" y="768159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227475" y="4406531"/>
            <a:ext cx="9496055" cy="240065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5000" b="1" spc="50" dirty="0" smtClean="0">
                <a:ln w="38100">
                  <a:solidFill>
                    <a:schemeClr val="tx1"/>
                  </a:solidFill>
                </a:ln>
                <a:solidFill>
                  <a:srgbClr val="FF66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安全第一</a:t>
            </a:r>
            <a:endParaRPr kumimoji="1" lang="ja-JP" altLang="en-US" sz="15000" b="1" spc="50" dirty="0">
              <a:ln w="38100">
                <a:solidFill>
                  <a:schemeClr val="tx1"/>
                </a:solidFill>
              </a:ln>
              <a:solidFill>
                <a:srgbClr val="FF66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55" name="グループ化 154"/>
          <p:cNvGrpSpPr/>
          <p:nvPr/>
        </p:nvGrpSpPr>
        <p:grpSpPr>
          <a:xfrm>
            <a:off x="3409306" y="404845"/>
            <a:ext cx="2831474" cy="3846790"/>
            <a:chOff x="609860" y="821045"/>
            <a:chExt cx="1181210" cy="1604771"/>
          </a:xfrm>
        </p:grpSpPr>
        <p:grpSp>
          <p:nvGrpSpPr>
            <p:cNvPr id="156" name="グループ化 155"/>
            <p:cNvGrpSpPr/>
            <p:nvPr/>
          </p:nvGrpSpPr>
          <p:grpSpPr>
            <a:xfrm>
              <a:off x="609860" y="821045"/>
              <a:ext cx="1181210" cy="1604771"/>
              <a:chOff x="641861" y="544956"/>
              <a:chExt cx="1181210" cy="1604771"/>
            </a:xfrm>
            <a:solidFill>
              <a:schemeClr val="tx1"/>
            </a:solidFill>
          </p:grpSpPr>
          <p:sp>
            <p:nvSpPr>
              <p:cNvPr id="180" name="円/楕円 179"/>
              <p:cNvSpPr/>
              <p:nvPr/>
            </p:nvSpPr>
            <p:spPr>
              <a:xfrm rot="900000" flipH="1">
                <a:off x="1562759" y="1100032"/>
                <a:ext cx="260312" cy="345587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1" name="円/楕円 180"/>
              <p:cNvSpPr/>
              <p:nvPr/>
            </p:nvSpPr>
            <p:spPr>
              <a:xfrm rot="20700000">
                <a:off x="641861" y="1100030"/>
                <a:ext cx="260312" cy="345587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2" name="円/楕円 181"/>
              <p:cNvSpPr/>
              <p:nvPr/>
            </p:nvSpPr>
            <p:spPr>
              <a:xfrm>
                <a:off x="732761" y="599108"/>
                <a:ext cx="996980" cy="1028915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3" name="片側の 2 つの角を丸めた四角形 182"/>
              <p:cNvSpPr/>
              <p:nvPr/>
            </p:nvSpPr>
            <p:spPr bwMode="auto">
              <a:xfrm>
                <a:off x="703887" y="162802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片側の 2 つの角を丸めた四角形 183"/>
              <p:cNvSpPr/>
              <p:nvPr/>
            </p:nvSpPr>
            <p:spPr bwMode="auto">
              <a:xfrm rot="10800000">
                <a:off x="1033512" y="1476841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円/楕円 184"/>
              <p:cNvSpPr/>
              <p:nvPr/>
            </p:nvSpPr>
            <p:spPr>
              <a:xfrm>
                <a:off x="769586" y="599108"/>
                <a:ext cx="923329" cy="1028915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6" name="弦 185"/>
              <p:cNvSpPr/>
              <p:nvPr/>
            </p:nvSpPr>
            <p:spPr>
              <a:xfrm>
                <a:off x="735335" y="544956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7" name="角丸四角形 186"/>
              <p:cNvSpPr/>
              <p:nvPr/>
            </p:nvSpPr>
            <p:spPr>
              <a:xfrm>
                <a:off x="692144" y="1037751"/>
                <a:ext cx="1078214" cy="75815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7" name="グループ化 156"/>
            <p:cNvGrpSpPr/>
            <p:nvPr/>
          </p:nvGrpSpPr>
          <p:grpSpPr>
            <a:xfrm>
              <a:off x="609860" y="821045"/>
              <a:ext cx="1181210" cy="1604771"/>
              <a:chOff x="641861" y="544956"/>
              <a:chExt cx="1181210" cy="1604771"/>
            </a:xfrm>
          </p:grpSpPr>
          <p:grpSp>
            <p:nvGrpSpPr>
              <p:cNvPr id="158" name="グループ化 157"/>
              <p:cNvGrpSpPr/>
              <p:nvPr/>
            </p:nvGrpSpPr>
            <p:grpSpPr>
              <a:xfrm rot="900000" flipH="1">
                <a:off x="1562759" y="1100032"/>
                <a:ext cx="260312" cy="345587"/>
                <a:chOff x="4288284" y="908719"/>
                <a:chExt cx="304676" cy="344611"/>
              </a:xfrm>
            </p:grpSpPr>
            <p:sp>
              <p:nvSpPr>
                <p:cNvPr id="178" name="円/楕円 177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9" name="円/楕円 178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9" name="グループ化 158"/>
              <p:cNvGrpSpPr/>
              <p:nvPr/>
            </p:nvGrpSpPr>
            <p:grpSpPr>
              <a:xfrm rot="20700000">
                <a:off x="641861" y="1100030"/>
                <a:ext cx="260312" cy="345587"/>
                <a:chOff x="4288284" y="908719"/>
                <a:chExt cx="304676" cy="344611"/>
              </a:xfrm>
            </p:grpSpPr>
            <p:sp>
              <p:nvSpPr>
                <p:cNvPr id="176" name="円/楕円 175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7" name="円/楕円 176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0" name="円/楕円 159"/>
              <p:cNvSpPr/>
              <p:nvPr/>
            </p:nvSpPr>
            <p:spPr>
              <a:xfrm>
                <a:off x="732761" y="599108"/>
                <a:ext cx="996980" cy="1028915"/>
              </a:xfrm>
              <a:prstGeom prst="ellipse">
                <a:avLst/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1" name="片側の 2 つの角を丸めた四角形 160"/>
              <p:cNvSpPr/>
              <p:nvPr/>
            </p:nvSpPr>
            <p:spPr bwMode="auto">
              <a:xfrm>
                <a:off x="703887" y="162802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片側の 2 つの角を丸めた四角形 161"/>
              <p:cNvSpPr/>
              <p:nvPr/>
            </p:nvSpPr>
            <p:spPr bwMode="auto">
              <a:xfrm rot="10800000">
                <a:off x="840203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片側の 2 つの角を丸めた四角形 162"/>
              <p:cNvSpPr/>
              <p:nvPr/>
            </p:nvSpPr>
            <p:spPr bwMode="auto">
              <a:xfrm rot="10800000">
                <a:off x="1343315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片側の 2 つの角を丸めた四角形 163"/>
              <p:cNvSpPr/>
              <p:nvPr/>
            </p:nvSpPr>
            <p:spPr bwMode="auto">
              <a:xfrm rot="10800000">
                <a:off x="1033512" y="1476841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円/楕円 164"/>
              <p:cNvSpPr/>
              <p:nvPr/>
            </p:nvSpPr>
            <p:spPr>
              <a:xfrm>
                <a:off x="769586" y="599108"/>
                <a:ext cx="923329" cy="1028915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6" name="円/楕円 165"/>
              <p:cNvSpPr/>
              <p:nvPr/>
            </p:nvSpPr>
            <p:spPr>
              <a:xfrm>
                <a:off x="851301" y="1053659"/>
                <a:ext cx="297297" cy="272701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7" name="円/楕円 166"/>
              <p:cNvSpPr/>
              <p:nvPr/>
            </p:nvSpPr>
            <p:spPr>
              <a:xfrm>
                <a:off x="913000" y="1118834"/>
                <a:ext cx="164022" cy="150450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8" name="円/楕円 167"/>
              <p:cNvSpPr/>
              <p:nvPr/>
            </p:nvSpPr>
            <p:spPr>
              <a:xfrm>
                <a:off x="1325066" y="1053659"/>
                <a:ext cx="297297" cy="272701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9" name="円/楕円 168"/>
              <p:cNvSpPr/>
              <p:nvPr/>
            </p:nvSpPr>
            <p:spPr>
              <a:xfrm>
                <a:off x="1386765" y="1118834"/>
                <a:ext cx="164022" cy="150450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0" name="弦 169"/>
              <p:cNvSpPr/>
              <p:nvPr/>
            </p:nvSpPr>
            <p:spPr>
              <a:xfrm>
                <a:off x="735335" y="544956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1" name="角丸四角形 170"/>
              <p:cNvSpPr/>
              <p:nvPr/>
            </p:nvSpPr>
            <p:spPr>
              <a:xfrm>
                <a:off x="692144" y="1037751"/>
                <a:ext cx="1078214" cy="7581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2" name="月 171"/>
              <p:cNvSpPr/>
              <p:nvPr/>
            </p:nvSpPr>
            <p:spPr>
              <a:xfrm rot="16200000" flipV="1">
                <a:off x="1156845" y="1322792"/>
                <a:ext cx="128624" cy="302686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3" name="円/楕円 172"/>
              <p:cNvSpPr/>
              <p:nvPr/>
            </p:nvSpPr>
            <p:spPr bwMode="auto">
              <a:xfrm>
                <a:off x="1178575" y="1762686"/>
                <a:ext cx="85164" cy="8516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4" name="円/楕円 173"/>
              <p:cNvSpPr/>
              <p:nvPr/>
            </p:nvSpPr>
            <p:spPr bwMode="auto">
              <a:xfrm>
                <a:off x="1178575" y="1986543"/>
                <a:ext cx="85164" cy="8516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5" name="加算記号 174"/>
              <p:cNvSpPr/>
              <p:nvPr/>
            </p:nvSpPr>
            <p:spPr bwMode="auto">
              <a:xfrm>
                <a:off x="1074230" y="768159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テキスト ボックス 86"/>
          <p:cNvSpPr txBox="1"/>
          <p:nvPr/>
        </p:nvSpPr>
        <p:spPr>
          <a:xfrm>
            <a:off x="227475" y="4842064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66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安全第一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66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8" name="テキスト ボックス 157"/>
          <p:cNvSpPr txBox="1"/>
          <p:nvPr/>
        </p:nvSpPr>
        <p:spPr>
          <a:xfrm>
            <a:off x="272479" y="482718"/>
            <a:ext cx="9406045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今日も一日がんばろう！</a:t>
            </a:r>
            <a:endParaRPr kumimoji="1" lang="ja-JP" altLang="en-US" sz="6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59" name="グループ化 158"/>
          <p:cNvGrpSpPr/>
          <p:nvPr/>
        </p:nvGrpSpPr>
        <p:grpSpPr>
          <a:xfrm>
            <a:off x="3683412" y="1478441"/>
            <a:ext cx="2283262" cy="3102000"/>
            <a:chOff x="609860" y="821045"/>
            <a:chExt cx="1181210" cy="1604771"/>
          </a:xfrm>
        </p:grpSpPr>
        <p:grpSp>
          <p:nvGrpSpPr>
            <p:cNvPr id="160" name="グループ化 159"/>
            <p:cNvGrpSpPr/>
            <p:nvPr/>
          </p:nvGrpSpPr>
          <p:grpSpPr>
            <a:xfrm>
              <a:off x="609860" y="821045"/>
              <a:ext cx="1181210" cy="1604771"/>
              <a:chOff x="641861" y="544956"/>
              <a:chExt cx="1181210" cy="1604771"/>
            </a:xfrm>
            <a:solidFill>
              <a:schemeClr val="tx1"/>
            </a:solidFill>
          </p:grpSpPr>
          <p:sp>
            <p:nvSpPr>
              <p:cNvPr id="184" name="円/楕円 183"/>
              <p:cNvSpPr/>
              <p:nvPr/>
            </p:nvSpPr>
            <p:spPr>
              <a:xfrm rot="900000" flipH="1">
                <a:off x="1562759" y="1100032"/>
                <a:ext cx="260312" cy="345587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5" name="円/楕円 184"/>
              <p:cNvSpPr/>
              <p:nvPr/>
            </p:nvSpPr>
            <p:spPr>
              <a:xfrm rot="20700000">
                <a:off x="641861" y="1100030"/>
                <a:ext cx="260312" cy="345587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6" name="円/楕円 185"/>
              <p:cNvSpPr/>
              <p:nvPr/>
            </p:nvSpPr>
            <p:spPr>
              <a:xfrm>
                <a:off x="732761" y="599108"/>
                <a:ext cx="996980" cy="1028915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7" name="片側の 2 つの角を丸めた四角形 186"/>
              <p:cNvSpPr/>
              <p:nvPr/>
            </p:nvSpPr>
            <p:spPr bwMode="auto">
              <a:xfrm>
                <a:off x="703887" y="162802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片側の 2 つの角を丸めた四角形 187"/>
              <p:cNvSpPr/>
              <p:nvPr/>
            </p:nvSpPr>
            <p:spPr bwMode="auto">
              <a:xfrm rot="10800000">
                <a:off x="1033512" y="1476841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円/楕円 188"/>
              <p:cNvSpPr/>
              <p:nvPr/>
            </p:nvSpPr>
            <p:spPr>
              <a:xfrm>
                <a:off x="769586" y="599108"/>
                <a:ext cx="923329" cy="1028915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0" name="弦 189"/>
              <p:cNvSpPr/>
              <p:nvPr/>
            </p:nvSpPr>
            <p:spPr>
              <a:xfrm>
                <a:off x="735335" y="544956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1" name="角丸四角形 190"/>
              <p:cNvSpPr/>
              <p:nvPr/>
            </p:nvSpPr>
            <p:spPr>
              <a:xfrm>
                <a:off x="692144" y="1037751"/>
                <a:ext cx="1078214" cy="75815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1" name="グループ化 160"/>
            <p:cNvGrpSpPr/>
            <p:nvPr/>
          </p:nvGrpSpPr>
          <p:grpSpPr>
            <a:xfrm>
              <a:off x="609860" y="821045"/>
              <a:ext cx="1181210" cy="1604771"/>
              <a:chOff x="641861" y="544956"/>
              <a:chExt cx="1181210" cy="1604771"/>
            </a:xfrm>
          </p:grpSpPr>
          <p:grpSp>
            <p:nvGrpSpPr>
              <p:cNvPr id="162" name="グループ化 161"/>
              <p:cNvGrpSpPr/>
              <p:nvPr/>
            </p:nvGrpSpPr>
            <p:grpSpPr>
              <a:xfrm rot="900000" flipH="1">
                <a:off x="1562759" y="1100032"/>
                <a:ext cx="260312" cy="345587"/>
                <a:chOff x="4288284" y="908719"/>
                <a:chExt cx="304676" cy="344611"/>
              </a:xfrm>
            </p:grpSpPr>
            <p:sp>
              <p:nvSpPr>
                <p:cNvPr id="182" name="円/楕円 181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3" name="円/楕円 182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3" name="グループ化 162"/>
              <p:cNvGrpSpPr/>
              <p:nvPr/>
            </p:nvGrpSpPr>
            <p:grpSpPr>
              <a:xfrm rot="20700000">
                <a:off x="641861" y="1100030"/>
                <a:ext cx="260312" cy="345587"/>
                <a:chOff x="4288284" y="908719"/>
                <a:chExt cx="304676" cy="344611"/>
              </a:xfrm>
            </p:grpSpPr>
            <p:sp>
              <p:nvSpPr>
                <p:cNvPr id="180" name="円/楕円 179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1" name="円/楕円 180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4" name="円/楕円 163"/>
              <p:cNvSpPr/>
              <p:nvPr/>
            </p:nvSpPr>
            <p:spPr>
              <a:xfrm>
                <a:off x="732761" y="599108"/>
                <a:ext cx="996980" cy="1028915"/>
              </a:xfrm>
              <a:prstGeom prst="ellipse">
                <a:avLst/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5" name="片側の 2 つの角を丸めた四角形 164"/>
              <p:cNvSpPr/>
              <p:nvPr/>
            </p:nvSpPr>
            <p:spPr bwMode="auto">
              <a:xfrm>
                <a:off x="703887" y="162802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片側の 2 つの角を丸めた四角形 165"/>
              <p:cNvSpPr/>
              <p:nvPr/>
            </p:nvSpPr>
            <p:spPr bwMode="auto">
              <a:xfrm rot="10800000">
                <a:off x="840203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片側の 2 つの角を丸めた四角形 166"/>
              <p:cNvSpPr/>
              <p:nvPr/>
            </p:nvSpPr>
            <p:spPr bwMode="auto">
              <a:xfrm rot="10800000">
                <a:off x="1343315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片側の 2 つの角を丸めた四角形 167"/>
              <p:cNvSpPr/>
              <p:nvPr/>
            </p:nvSpPr>
            <p:spPr bwMode="auto">
              <a:xfrm rot="10800000">
                <a:off x="1033512" y="1476841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円/楕円 168"/>
              <p:cNvSpPr/>
              <p:nvPr/>
            </p:nvSpPr>
            <p:spPr>
              <a:xfrm>
                <a:off x="769586" y="599108"/>
                <a:ext cx="923329" cy="1028915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0" name="円/楕円 169"/>
              <p:cNvSpPr/>
              <p:nvPr/>
            </p:nvSpPr>
            <p:spPr>
              <a:xfrm>
                <a:off x="851301" y="1053659"/>
                <a:ext cx="297297" cy="272701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1" name="円/楕円 170"/>
              <p:cNvSpPr/>
              <p:nvPr/>
            </p:nvSpPr>
            <p:spPr>
              <a:xfrm>
                <a:off x="913000" y="1118834"/>
                <a:ext cx="164022" cy="150450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2" name="円/楕円 171"/>
              <p:cNvSpPr/>
              <p:nvPr/>
            </p:nvSpPr>
            <p:spPr>
              <a:xfrm>
                <a:off x="1325066" y="1053659"/>
                <a:ext cx="297297" cy="272701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3" name="円/楕円 172"/>
              <p:cNvSpPr/>
              <p:nvPr/>
            </p:nvSpPr>
            <p:spPr>
              <a:xfrm>
                <a:off x="1386765" y="1118834"/>
                <a:ext cx="164022" cy="150450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4" name="弦 173"/>
              <p:cNvSpPr/>
              <p:nvPr/>
            </p:nvSpPr>
            <p:spPr>
              <a:xfrm>
                <a:off x="735335" y="544956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5" name="角丸四角形 174"/>
              <p:cNvSpPr/>
              <p:nvPr/>
            </p:nvSpPr>
            <p:spPr>
              <a:xfrm>
                <a:off x="692144" y="1037751"/>
                <a:ext cx="1078214" cy="7581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6" name="月 175"/>
              <p:cNvSpPr/>
              <p:nvPr/>
            </p:nvSpPr>
            <p:spPr>
              <a:xfrm rot="16200000" flipV="1">
                <a:off x="1156845" y="1322792"/>
                <a:ext cx="128624" cy="302686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7" name="円/楕円 176"/>
              <p:cNvSpPr/>
              <p:nvPr/>
            </p:nvSpPr>
            <p:spPr bwMode="auto">
              <a:xfrm>
                <a:off x="1178575" y="1762686"/>
                <a:ext cx="85164" cy="8516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8" name="円/楕円 177"/>
              <p:cNvSpPr/>
              <p:nvPr/>
            </p:nvSpPr>
            <p:spPr bwMode="auto">
              <a:xfrm>
                <a:off x="1178575" y="1986543"/>
                <a:ext cx="85164" cy="8516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9" name="加算記号 178"/>
              <p:cNvSpPr/>
              <p:nvPr/>
            </p:nvSpPr>
            <p:spPr bwMode="auto">
              <a:xfrm>
                <a:off x="1074230" y="768159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272479" y="403779"/>
            <a:ext cx="9406045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8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もう一度身の回り</a:t>
            </a:r>
            <a:r>
              <a:rPr lang="ja-JP" altLang="en-US" sz="48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を確認</a:t>
            </a:r>
            <a:r>
              <a:rPr lang="ja-JP" altLang="en-US" sz="48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しよう</a:t>
            </a:r>
            <a:endParaRPr kumimoji="1" lang="ja-JP" altLang="en-US" sz="48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227475" y="4842064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66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安全第一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66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69" name="グループ化 168"/>
          <p:cNvGrpSpPr/>
          <p:nvPr/>
        </p:nvGrpSpPr>
        <p:grpSpPr>
          <a:xfrm>
            <a:off x="3683412" y="1478441"/>
            <a:ext cx="2283262" cy="3102000"/>
            <a:chOff x="609860" y="821045"/>
            <a:chExt cx="1181210" cy="1604771"/>
          </a:xfrm>
        </p:grpSpPr>
        <p:grpSp>
          <p:nvGrpSpPr>
            <p:cNvPr id="170" name="グループ化 169"/>
            <p:cNvGrpSpPr/>
            <p:nvPr/>
          </p:nvGrpSpPr>
          <p:grpSpPr>
            <a:xfrm>
              <a:off x="609860" y="821045"/>
              <a:ext cx="1181210" cy="1604771"/>
              <a:chOff x="641861" y="544956"/>
              <a:chExt cx="1181210" cy="1604771"/>
            </a:xfrm>
            <a:solidFill>
              <a:schemeClr val="tx1"/>
            </a:solidFill>
          </p:grpSpPr>
          <p:sp>
            <p:nvSpPr>
              <p:cNvPr id="194" name="円/楕円 193"/>
              <p:cNvSpPr/>
              <p:nvPr/>
            </p:nvSpPr>
            <p:spPr>
              <a:xfrm rot="900000" flipH="1">
                <a:off x="1562759" y="1100032"/>
                <a:ext cx="260312" cy="345587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5" name="円/楕円 194"/>
              <p:cNvSpPr/>
              <p:nvPr/>
            </p:nvSpPr>
            <p:spPr>
              <a:xfrm rot="20700000">
                <a:off x="641861" y="1100030"/>
                <a:ext cx="260312" cy="345587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6" name="円/楕円 195"/>
              <p:cNvSpPr/>
              <p:nvPr/>
            </p:nvSpPr>
            <p:spPr>
              <a:xfrm>
                <a:off x="732761" y="599108"/>
                <a:ext cx="996980" cy="1028915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7" name="片側の 2 つの角を丸めた四角形 196"/>
              <p:cNvSpPr/>
              <p:nvPr/>
            </p:nvSpPr>
            <p:spPr bwMode="auto">
              <a:xfrm>
                <a:off x="703887" y="162802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片側の 2 つの角を丸めた四角形 197"/>
              <p:cNvSpPr/>
              <p:nvPr/>
            </p:nvSpPr>
            <p:spPr bwMode="auto">
              <a:xfrm rot="10800000">
                <a:off x="1033512" y="1476841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円/楕円 198"/>
              <p:cNvSpPr/>
              <p:nvPr/>
            </p:nvSpPr>
            <p:spPr>
              <a:xfrm>
                <a:off x="769586" y="599108"/>
                <a:ext cx="923329" cy="1028915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弦 199"/>
              <p:cNvSpPr/>
              <p:nvPr/>
            </p:nvSpPr>
            <p:spPr>
              <a:xfrm>
                <a:off x="735335" y="544956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1" name="角丸四角形 200"/>
              <p:cNvSpPr/>
              <p:nvPr/>
            </p:nvSpPr>
            <p:spPr>
              <a:xfrm>
                <a:off x="692144" y="1037751"/>
                <a:ext cx="1078214" cy="75815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1" name="グループ化 170"/>
            <p:cNvGrpSpPr/>
            <p:nvPr/>
          </p:nvGrpSpPr>
          <p:grpSpPr>
            <a:xfrm>
              <a:off x="609860" y="821045"/>
              <a:ext cx="1181210" cy="1604771"/>
              <a:chOff x="641861" y="544956"/>
              <a:chExt cx="1181210" cy="1604771"/>
            </a:xfrm>
          </p:grpSpPr>
          <p:grpSp>
            <p:nvGrpSpPr>
              <p:cNvPr id="172" name="グループ化 171"/>
              <p:cNvGrpSpPr/>
              <p:nvPr/>
            </p:nvGrpSpPr>
            <p:grpSpPr>
              <a:xfrm rot="900000" flipH="1">
                <a:off x="1562759" y="1100032"/>
                <a:ext cx="260312" cy="345587"/>
                <a:chOff x="4288284" y="908719"/>
                <a:chExt cx="304676" cy="344611"/>
              </a:xfrm>
            </p:grpSpPr>
            <p:sp>
              <p:nvSpPr>
                <p:cNvPr id="192" name="円/楕円 191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3" name="円/楕円 192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3" name="グループ化 172"/>
              <p:cNvGrpSpPr/>
              <p:nvPr/>
            </p:nvGrpSpPr>
            <p:grpSpPr>
              <a:xfrm rot="20700000">
                <a:off x="641861" y="1100030"/>
                <a:ext cx="260312" cy="345587"/>
                <a:chOff x="4288284" y="908719"/>
                <a:chExt cx="304676" cy="344611"/>
              </a:xfrm>
            </p:grpSpPr>
            <p:sp>
              <p:nvSpPr>
                <p:cNvPr id="190" name="円/楕円 189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1" name="円/楕円 190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4" name="円/楕円 173"/>
              <p:cNvSpPr/>
              <p:nvPr/>
            </p:nvSpPr>
            <p:spPr>
              <a:xfrm>
                <a:off x="732761" y="599108"/>
                <a:ext cx="996980" cy="1028915"/>
              </a:xfrm>
              <a:prstGeom prst="ellipse">
                <a:avLst/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5" name="片側の 2 つの角を丸めた四角形 174"/>
              <p:cNvSpPr/>
              <p:nvPr/>
            </p:nvSpPr>
            <p:spPr bwMode="auto">
              <a:xfrm>
                <a:off x="703887" y="162802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片側の 2 つの角を丸めた四角形 175"/>
              <p:cNvSpPr/>
              <p:nvPr/>
            </p:nvSpPr>
            <p:spPr bwMode="auto">
              <a:xfrm rot="10800000">
                <a:off x="840203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片側の 2 つの角を丸めた四角形 176"/>
              <p:cNvSpPr/>
              <p:nvPr/>
            </p:nvSpPr>
            <p:spPr bwMode="auto">
              <a:xfrm rot="10800000">
                <a:off x="1343315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片側の 2 つの角を丸めた四角形 177"/>
              <p:cNvSpPr/>
              <p:nvPr/>
            </p:nvSpPr>
            <p:spPr bwMode="auto">
              <a:xfrm rot="10800000">
                <a:off x="1033512" y="1476841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円/楕円 178"/>
              <p:cNvSpPr/>
              <p:nvPr/>
            </p:nvSpPr>
            <p:spPr>
              <a:xfrm>
                <a:off x="769586" y="599108"/>
                <a:ext cx="923329" cy="1028915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0" name="円/楕円 179"/>
              <p:cNvSpPr/>
              <p:nvPr/>
            </p:nvSpPr>
            <p:spPr>
              <a:xfrm>
                <a:off x="851301" y="1053659"/>
                <a:ext cx="297297" cy="272701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1" name="円/楕円 180"/>
              <p:cNvSpPr/>
              <p:nvPr/>
            </p:nvSpPr>
            <p:spPr>
              <a:xfrm>
                <a:off x="913000" y="1118834"/>
                <a:ext cx="164022" cy="150450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2" name="円/楕円 181"/>
              <p:cNvSpPr/>
              <p:nvPr/>
            </p:nvSpPr>
            <p:spPr>
              <a:xfrm>
                <a:off x="1325066" y="1053659"/>
                <a:ext cx="297297" cy="272701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3" name="円/楕円 182"/>
              <p:cNvSpPr/>
              <p:nvPr/>
            </p:nvSpPr>
            <p:spPr>
              <a:xfrm>
                <a:off x="1386765" y="1118834"/>
                <a:ext cx="164022" cy="150450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4" name="弦 183"/>
              <p:cNvSpPr/>
              <p:nvPr/>
            </p:nvSpPr>
            <p:spPr>
              <a:xfrm>
                <a:off x="735335" y="544956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5" name="角丸四角形 184"/>
              <p:cNvSpPr/>
              <p:nvPr/>
            </p:nvSpPr>
            <p:spPr>
              <a:xfrm>
                <a:off x="692144" y="1037751"/>
                <a:ext cx="1078214" cy="7581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6" name="月 185"/>
              <p:cNvSpPr/>
              <p:nvPr/>
            </p:nvSpPr>
            <p:spPr>
              <a:xfrm rot="16200000" flipV="1">
                <a:off x="1156845" y="1322792"/>
                <a:ext cx="128624" cy="302686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7" name="円/楕円 186"/>
              <p:cNvSpPr/>
              <p:nvPr/>
            </p:nvSpPr>
            <p:spPr bwMode="auto">
              <a:xfrm>
                <a:off x="1178575" y="1762686"/>
                <a:ext cx="85164" cy="8516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8" name="円/楕円 187"/>
              <p:cNvSpPr/>
              <p:nvPr/>
            </p:nvSpPr>
            <p:spPr bwMode="auto">
              <a:xfrm>
                <a:off x="1178575" y="1986543"/>
                <a:ext cx="85164" cy="8516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" name="加算記号 188"/>
              <p:cNvSpPr/>
              <p:nvPr/>
            </p:nvSpPr>
            <p:spPr bwMode="auto">
              <a:xfrm>
                <a:off x="1074230" y="768159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6196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pop490_安全第一</dc:title>
  <dc:subject>pop490_安全第一</dc:subject>
  <dc:creator>http://www.digipot.net</dc:creator>
  <cp:lastModifiedBy/>
  <cp:revision>1</cp:revision>
  <dcterms:created xsi:type="dcterms:W3CDTF">2014-12-25T07:20:09Z</dcterms:created>
  <dcterms:modified xsi:type="dcterms:W3CDTF">2015-01-29T07:48:04Z</dcterms:modified>
  <cp:version>1</cp:version>
</cp:coreProperties>
</file>