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386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入口専用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入口専用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901999" y="2472427"/>
            <a:ext cx="5400760" cy="4769998"/>
            <a:chOff x="6268118" y="2668675"/>
            <a:chExt cx="1971120" cy="1740911"/>
          </a:xfrm>
        </p:grpSpPr>
        <p:sp>
          <p:nvSpPr>
            <p:cNvPr id="37" name="角丸四角形 36"/>
            <p:cNvSpPr/>
            <p:nvPr/>
          </p:nvSpPr>
          <p:spPr bwMode="auto">
            <a:xfrm>
              <a:off x="62681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/>
          </p:nvSpPr>
          <p:spPr bwMode="auto">
            <a:xfrm>
              <a:off x="63581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/>
            <p:cNvGrpSpPr/>
            <p:nvPr/>
          </p:nvGrpSpPr>
          <p:grpSpPr>
            <a:xfrm flipH="1">
              <a:off x="6990372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91" name="円/楕円 90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3" name="グループ化 92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03" name="角丸四角形 10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角丸四角形 10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01" name="角丸四角形 10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角丸四角形 101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" name="グループ化 94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99" name="角丸四角形 9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角丸四角形 9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97" name="角丸四角形 96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2" name="グループ化 41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43" name="円/楕円 42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" name="グループ化 44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5" name="角丸四角形 5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" name="グループ化 45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3" name="角丸四角形 5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角丸四角形 5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" name="グループ化 46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51" name="角丸四角形 5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角丸四角形 5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49" name="角丸四角形 4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角丸四角形 4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0" name="角丸四角形 112"/>
            <p:cNvSpPr/>
            <p:nvPr/>
          </p:nvSpPr>
          <p:spPr bwMode="auto">
            <a:xfrm>
              <a:off x="63504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320017" y="4682970"/>
            <a:ext cx="6214328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入口</a:t>
            </a:r>
            <a:endParaRPr lang="en-US" altLang="ja-JP" sz="16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600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専用</a:t>
            </a:r>
            <a:endParaRPr lang="ja-JP" altLang="en-US" sz="16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57" name="グループ化 56"/>
          <p:cNvGrpSpPr/>
          <p:nvPr/>
        </p:nvGrpSpPr>
        <p:grpSpPr>
          <a:xfrm>
            <a:off x="1791417" y="850770"/>
            <a:ext cx="3621924" cy="3198914"/>
            <a:chOff x="6268118" y="2668675"/>
            <a:chExt cx="1971120" cy="1740911"/>
          </a:xfrm>
        </p:grpSpPr>
        <p:sp>
          <p:nvSpPr>
            <p:cNvPr id="58" name="角丸四角形 57"/>
            <p:cNvSpPr/>
            <p:nvPr/>
          </p:nvSpPr>
          <p:spPr bwMode="auto">
            <a:xfrm>
              <a:off x="62681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角丸四角形 58"/>
            <p:cNvSpPr/>
            <p:nvPr/>
          </p:nvSpPr>
          <p:spPr bwMode="auto">
            <a:xfrm>
              <a:off x="63581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/>
            <p:cNvGrpSpPr/>
            <p:nvPr/>
          </p:nvGrpSpPr>
          <p:grpSpPr>
            <a:xfrm flipH="1">
              <a:off x="6990372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2" name="グループ化 61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78" name="円/楕円 77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0" name="角丸四角形 8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6" name="角丸四角形 85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4" name="角丸四角形 83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角丸四角形 84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3" name="グループ化 62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4" name="円/楕円 63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6" name="角丸四角形 75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角丸四角形 76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4" name="角丸四角形 7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角丸四角形 7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2" name="角丸四角形 71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角丸四角形 72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0" name="角丸四角形 6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1" name="角丸四角形 112"/>
            <p:cNvSpPr/>
            <p:nvPr/>
          </p:nvSpPr>
          <p:spPr bwMode="auto">
            <a:xfrm>
              <a:off x="63504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入口専用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72879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出口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反対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方向です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0" name="グループ化 59"/>
          <p:cNvGrpSpPr/>
          <p:nvPr/>
        </p:nvGrpSpPr>
        <p:grpSpPr>
          <a:xfrm>
            <a:off x="1346883" y="3047826"/>
            <a:ext cx="4510992" cy="3984146"/>
            <a:chOff x="6268118" y="2668675"/>
            <a:chExt cx="1971120" cy="1740911"/>
          </a:xfrm>
        </p:grpSpPr>
        <p:sp>
          <p:nvSpPr>
            <p:cNvPr id="61" name="角丸四角形 60"/>
            <p:cNvSpPr/>
            <p:nvPr/>
          </p:nvSpPr>
          <p:spPr bwMode="auto">
            <a:xfrm>
              <a:off x="62681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角丸四角形 61"/>
            <p:cNvSpPr/>
            <p:nvPr/>
          </p:nvSpPr>
          <p:spPr bwMode="auto">
            <a:xfrm>
              <a:off x="63581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/>
            <p:cNvGrpSpPr/>
            <p:nvPr/>
          </p:nvGrpSpPr>
          <p:grpSpPr>
            <a:xfrm flipH="1">
              <a:off x="6990372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5" name="グループ化 64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81" name="円/楕円 80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3" name="グループ化 82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3" name="角丸四角形 9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1" name="角丸四角形 9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角丸四角形 91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" name="グループ化 84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9" name="角丸四角形 8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" name="グループ化 85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7" name="角丸四角形 86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角丸四角形 87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6" name="グループ化 65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7" name="円/楕円 66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" name="グループ化 68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9" name="角丸四角形 7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角丸四角形 7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7" name="角丸四角形 7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" name="グループ化 70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5" name="角丸四角形 7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" name="グループ化 71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3" name="角丸四角形 7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4" name="角丸四角形 112"/>
            <p:cNvSpPr/>
            <p:nvPr/>
          </p:nvSpPr>
          <p:spPr bwMode="auto">
            <a:xfrm>
              <a:off x="63504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入口専用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72879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</a:t>
            </a:r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退場</a:t>
            </a:r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できません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5" name="グループ化 94"/>
          <p:cNvGrpSpPr/>
          <p:nvPr/>
        </p:nvGrpSpPr>
        <p:grpSpPr>
          <a:xfrm>
            <a:off x="1346883" y="3047826"/>
            <a:ext cx="4510992" cy="3984146"/>
            <a:chOff x="6268118" y="2668675"/>
            <a:chExt cx="1971120" cy="1740911"/>
          </a:xfrm>
        </p:grpSpPr>
        <p:sp>
          <p:nvSpPr>
            <p:cNvPr id="96" name="角丸四角形 95"/>
            <p:cNvSpPr/>
            <p:nvPr/>
          </p:nvSpPr>
          <p:spPr bwMode="auto">
            <a:xfrm>
              <a:off x="62681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角丸四角形 96"/>
            <p:cNvSpPr/>
            <p:nvPr/>
          </p:nvSpPr>
          <p:spPr bwMode="auto">
            <a:xfrm>
              <a:off x="63581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/>
            <p:cNvGrpSpPr/>
            <p:nvPr/>
          </p:nvGrpSpPr>
          <p:grpSpPr>
            <a:xfrm flipH="1">
              <a:off x="6990372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116" name="円/楕円 115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角丸四角形 116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" name="グループ化 117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28" name="角丸四角形 12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角丸四角形 128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" name="グループ化 118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26" name="角丸四角形 125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角丸四角形 126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" name="グループ化 119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124" name="角丸四角形 123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角丸四角形 124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1" name="グループ化 120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122" name="角丸四角形 121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角丸四角形 122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1" name="グループ化 100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102" name="円/楕円 101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" name="グループ化 103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114" name="角丸四角形 11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角丸四角形 11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" name="グループ化 104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112" name="角丸四角形 11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角丸四角形 112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110" name="角丸四角形 10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角丸四角形 11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7" name="グループ化 106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108" name="角丸四角形 107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角丸四角形 10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9" name="角丸四角形 112"/>
            <p:cNvSpPr/>
            <p:nvPr/>
          </p:nvSpPr>
          <p:spPr bwMode="auto">
            <a:xfrm>
              <a:off x="63504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504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pop483_入口専用</dc:title>
  <dc:subject>pop483_入口専用</dc:subject>
  <dc:creator>http://www.digipot.net</dc:creator>
  <cp:lastModifiedBy/>
  <cp:revision>1</cp:revision>
  <dcterms:created xsi:type="dcterms:W3CDTF">2014-11-13T07:37:46Z</dcterms:created>
  <dcterms:modified xsi:type="dcterms:W3CDTF">2015-01-17T05:44:16Z</dcterms:modified>
  <cp:version>1</cp:version>
</cp:coreProperties>
</file>