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068" y="-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入口専用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入口専用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2475127" y="1117632"/>
            <a:ext cx="5400760" cy="4769998"/>
            <a:chOff x="6268118" y="2668675"/>
            <a:chExt cx="1971120" cy="1740911"/>
          </a:xfrm>
        </p:grpSpPr>
        <p:sp>
          <p:nvSpPr>
            <p:cNvPr id="37" name="角丸四角形 36"/>
            <p:cNvSpPr/>
            <p:nvPr/>
          </p:nvSpPr>
          <p:spPr bwMode="auto">
            <a:xfrm>
              <a:off x="62681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/>
          </p:nvSpPr>
          <p:spPr bwMode="auto">
            <a:xfrm>
              <a:off x="63581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/>
            <p:cNvGrpSpPr/>
            <p:nvPr/>
          </p:nvGrpSpPr>
          <p:grpSpPr>
            <a:xfrm flipH="1">
              <a:off x="6990372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91" name="円/楕円 90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3" name="グループ化 92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03" name="角丸四角形 10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角丸四角形 10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01" name="角丸四角形 10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角丸四角形 10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" name="グループ化 94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99" name="角丸四角形 9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角丸四角形 9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97" name="角丸四角形 9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2" name="グループ化 41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43" name="円/楕円 42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" name="グループ化 44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5" name="角丸四角形 5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" name="グループ化 45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3" name="角丸四角形 5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角丸四角形 5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51" name="角丸四角形 5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角丸四角形 5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49" name="角丸四角形 4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角丸四角形 4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0" name="角丸四角形 112"/>
            <p:cNvSpPr/>
            <p:nvPr/>
          </p:nvSpPr>
          <p:spPr bwMode="auto">
            <a:xfrm>
              <a:off x="63504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224008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入口専用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7" name="グループ化 56"/>
          <p:cNvGrpSpPr/>
          <p:nvPr/>
        </p:nvGrpSpPr>
        <p:grpSpPr>
          <a:xfrm>
            <a:off x="3292989" y="635781"/>
            <a:ext cx="3765036" cy="3325312"/>
            <a:chOff x="6268118" y="2668675"/>
            <a:chExt cx="1971120" cy="1740911"/>
          </a:xfrm>
        </p:grpSpPr>
        <p:sp>
          <p:nvSpPr>
            <p:cNvPr id="58" name="角丸四角形 57"/>
            <p:cNvSpPr/>
            <p:nvPr/>
          </p:nvSpPr>
          <p:spPr bwMode="auto">
            <a:xfrm>
              <a:off x="62681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角丸四角形 58"/>
            <p:cNvSpPr/>
            <p:nvPr/>
          </p:nvSpPr>
          <p:spPr bwMode="auto">
            <a:xfrm>
              <a:off x="63581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/>
            <p:cNvGrpSpPr/>
            <p:nvPr/>
          </p:nvGrpSpPr>
          <p:grpSpPr>
            <a:xfrm flipH="1">
              <a:off x="6990372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2" name="グループ化 61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8" name="円/楕円 77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0" name="角丸四角形 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6" name="角丸四角形 85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4" name="角丸四角形 83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" name="グループ化 62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4" name="円/楕円 63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6" name="角丸四角形 75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4" name="角丸四角形 7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角丸四角形 7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2" name="角丸四角形 71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72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0" name="角丸四角形 6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1" name="角丸四角形 112"/>
            <p:cNvSpPr/>
            <p:nvPr/>
          </p:nvSpPr>
          <p:spPr bwMode="auto">
            <a:xfrm>
              <a:off x="63504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575051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出口は反対方向です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入口専用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3635889" y="1710725"/>
            <a:ext cx="3079236" cy="2719608"/>
            <a:chOff x="6268118" y="2668675"/>
            <a:chExt cx="1971120" cy="1740911"/>
          </a:xfrm>
        </p:grpSpPr>
        <p:sp>
          <p:nvSpPr>
            <p:cNvPr id="59" name="角丸四角形 58"/>
            <p:cNvSpPr/>
            <p:nvPr/>
          </p:nvSpPr>
          <p:spPr bwMode="auto">
            <a:xfrm>
              <a:off x="62681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角丸四角形 59"/>
            <p:cNvSpPr/>
            <p:nvPr/>
          </p:nvSpPr>
          <p:spPr bwMode="auto">
            <a:xfrm>
              <a:off x="63581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/>
            <p:cNvGrpSpPr/>
            <p:nvPr/>
          </p:nvGrpSpPr>
          <p:grpSpPr>
            <a:xfrm flipH="1">
              <a:off x="6990372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3" name="グループ化 62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9" name="円/楕円 78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1" name="グループ化 80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2" name="角丸四角形 9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0" name="角丸四角形 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5" name="角丸四角形 8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角丸四角形 8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4" name="グループ化 63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5" name="円/楕円 64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" name="グループ化 66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7" name="角丸四角形 7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5" name="角丸四角形 7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3" name="角丸四角形 7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1" name="角丸四角形 7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角丸四角形 7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2" name="角丸四角形 112"/>
            <p:cNvSpPr/>
            <p:nvPr/>
          </p:nvSpPr>
          <p:spPr bwMode="auto">
            <a:xfrm>
              <a:off x="63504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ここから退場できません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入口専用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3635889" y="1710725"/>
            <a:ext cx="3079236" cy="2719608"/>
            <a:chOff x="6268118" y="2668675"/>
            <a:chExt cx="1971120" cy="1740911"/>
          </a:xfrm>
        </p:grpSpPr>
        <p:sp>
          <p:nvSpPr>
            <p:cNvPr id="59" name="角丸四角形 58"/>
            <p:cNvSpPr/>
            <p:nvPr/>
          </p:nvSpPr>
          <p:spPr bwMode="auto">
            <a:xfrm>
              <a:off x="62681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角丸四角形 59"/>
            <p:cNvSpPr/>
            <p:nvPr/>
          </p:nvSpPr>
          <p:spPr bwMode="auto">
            <a:xfrm>
              <a:off x="63581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/>
            <p:cNvGrpSpPr/>
            <p:nvPr/>
          </p:nvGrpSpPr>
          <p:grpSpPr>
            <a:xfrm flipH="1">
              <a:off x="6990372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3" name="グループ化 62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9" name="円/楕円 78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1" name="グループ化 80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2" name="角丸四角形 9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0" name="角丸四角形 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5" name="角丸四角形 8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角丸四角形 8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4" name="グループ化 63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5" name="円/楕円 64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" name="グループ化 66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7" name="角丸四角形 7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5" name="角丸四角形 7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3" name="角丸四角形 7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1" name="角丸四角形 7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角丸四角形 7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2" name="角丸四角形 112"/>
            <p:cNvSpPr/>
            <p:nvPr/>
          </p:nvSpPr>
          <p:spPr bwMode="auto">
            <a:xfrm>
              <a:off x="63504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619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pop483_入口専用</dc:title>
  <dc:subject>pop483_入口専用</dc:subject>
  <dc:creator>http://www.digipot.net</dc:creator>
  <cp:lastModifiedBy/>
  <cp:revision>1</cp:revision>
  <dcterms:created xsi:type="dcterms:W3CDTF">2015-01-17T05:44:44Z</dcterms:created>
  <dcterms:modified xsi:type="dcterms:W3CDTF">2015-01-17T05:44:47Z</dcterms:modified>
  <cp:version>1</cp:version>
</cp:coreProperties>
</file>