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78" r:id="rId4"/>
    <p:sldId id="273" r:id="rId5"/>
    <p:sldId id="274" r:id="rId6"/>
    <p:sldId id="28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31" d="100"/>
          <a:sy n="31" d="100"/>
        </p:scale>
        <p:origin x="-1434" y="-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628800" y="182470"/>
            <a:ext cx="2954655" cy="9652751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出口専用</a:t>
            </a:r>
            <a:endParaRPr lang="ja-JP" altLang="en-US" dirty="0"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628800" y="227475"/>
            <a:ext cx="2954655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solidFill>
                  <a:schemeClr val="tx1"/>
                </a:solidFill>
              </a:rPr>
              <a:t>出口専用</a:t>
            </a:r>
            <a:endParaRPr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グループ化 35"/>
          <p:cNvGrpSpPr/>
          <p:nvPr/>
        </p:nvGrpSpPr>
        <p:grpSpPr>
          <a:xfrm>
            <a:off x="762281" y="2179559"/>
            <a:ext cx="5365252" cy="5338726"/>
            <a:chOff x="4375818" y="2668675"/>
            <a:chExt cx="1749559" cy="1740911"/>
          </a:xfrm>
        </p:grpSpPr>
        <p:sp>
          <p:nvSpPr>
            <p:cNvPr id="37" name="角丸四角形 36"/>
            <p:cNvSpPr/>
            <p:nvPr/>
          </p:nvSpPr>
          <p:spPr bwMode="auto">
            <a:xfrm>
              <a:off x="4375818" y="2668675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chemeClr val="bg1">
                <a:lumMod val="50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角丸四角形 37"/>
            <p:cNvSpPr/>
            <p:nvPr/>
          </p:nvSpPr>
          <p:spPr bwMode="auto">
            <a:xfrm>
              <a:off x="4465829" y="2747101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" name="グループ化 38"/>
            <p:cNvGrpSpPr/>
            <p:nvPr/>
          </p:nvGrpSpPr>
          <p:grpSpPr>
            <a:xfrm>
              <a:off x="4876511" y="2982893"/>
              <a:ext cx="1248866" cy="1366800"/>
              <a:chOff x="6166077" y="2982893"/>
              <a:chExt cx="1248866" cy="1366800"/>
            </a:xfrm>
          </p:grpSpPr>
          <p:grpSp>
            <p:nvGrpSpPr>
              <p:cNvPr id="41" name="グループ化 40"/>
              <p:cNvGrpSpPr/>
              <p:nvPr/>
            </p:nvGrpSpPr>
            <p:grpSpPr>
              <a:xfrm rot="20963056">
                <a:off x="6166077" y="2982894"/>
                <a:ext cx="1248866" cy="1366799"/>
                <a:chOff x="5774364" y="2641533"/>
                <a:chExt cx="1637231" cy="1791839"/>
              </a:xfrm>
              <a:solidFill>
                <a:schemeClr val="tx1"/>
              </a:solidFill>
            </p:grpSpPr>
            <p:sp>
              <p:nvSpPr>
                <p:cNvPr id="91" name="円/楕円 90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2" name="角丸四角形 91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3" name="グループ化 92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103" name="角丸四角形 102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角丸四角形 103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4" name="グループ化 93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101" name="角丸四角形 100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" name="角丸四角形 101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5" name="グループ化 94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99" name="角丸四角形 98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" name="角丸四角形 99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6" name="グループ化 95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97" name="角丸四角形 96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" name="角丸四角形 97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2" name="グループ化 41"/>
              <p:cNvGrpSpPr/>
              <p:nvPr/>
            </p:nvGrpSpPr>
            <p:grpSpPr>
              <a:xfrm rot="20963056">
                <a:off x="6166077" y="2982893"/>
                <a:ext cx="1248866" cy="1366799"/>
                <a:chOff x="5774364" y="2641533"/>
                <a:chExt cx="1637231" cy="1791839"/>
              </a:xfrm>
            </p:grpSpPr>
            <p:sp>
              <p:nvSpPr>
                <p:cNvPr id="43" name="円/楕円 42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solidFill>
                  <a:srgbClr val="00B05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" name="角丸四角形 43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5" name="グループ化 44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55" name="角丸四角形 54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角丸四角形 89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6" name="グループ化 45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53" name="角丸四角形 52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" name="角丸四角形 53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" name="グループ化 46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51" name="角丸四角形 50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角丸四角形 51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8" name="グループ化 47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49" name="角丸四角形 48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" name="角丸四角形 49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40" name="角丸四角形 112"/>
            <p:cNvSpPr/>
            <p:nvPr/>
          </p:nvSpPr>
          <p:spPr bwMode="auto">
            <a:xfrm>
              <a:off x="4458177" y="2682807"/>
              <a:ext cx="674843" cy="1726779"/>
            </a:xfrm>
            <a:custGeom>
              <a:avLst/>
              <a:gdLst>
                <a:gd name="connsiteX0" fmla="*/ 0 w 900100"/>
                <a:gd name="connsiteY0" fmla="*/ 38263 h 1622003"/>
                <a:gd name="connsiteX1" fmla="*/ 38263 w 900100"/>
                <a:gd name="connsiteY1" fmla="*/ 0 h 1622003"/>
                <a:gd name="connsiteX2" fmla="*/ 861837 w 900100"/>
                <a:gd name="connsiteY2" fmla="*/ 0 h 1622003"/>
                <a:gd name="connsiteX3" fmla="*/ 900100 w 900100"/>
                <a:gd name="connsiteY3" fmla="*/ 38263 h 1622003"/>
                <a:gd name="connsiteX4" fmla="*/ 900100 w 900100"/>
                <a:gd name="connsiteY4" fmla="*/ 1583740 h 1622003"/>
                <a:gd name="connsiteX5" fmla="*/ 861837 w 900100"/>
                <a:gd name="connsiteY5" fmla="*/ 1622003 h 1622003"/>
                <a:gd name="connsiteX6" fmla="*/ 38263 w 900100"/>
                <a:gd name="connsiteY6" fmla="*/ 1622003 h 1622003"/>
                <a:gd name="connsiteX7" fmla="*/ 0 w 900100"/>
                <a:gd name="connsiteY7" fmla="*/ 1583740 h 1622003"/>
                <a:gd name="connsiteX8" fmla="*/ 0 w 900100"/>
                <a:gd name="connsiteY8" fmla="*/ 38263 h 1622003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40645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48034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93278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0100" h="1726779">
                  <a:moveTo>
                    <a:pt x="0" y="102557"/>
                  </a:moveTo>
                  <a:cubicBezTo>
                    <a:pt x="0" y="81425"/>
                    <a:pt x="17131" y="64294"/>
                    <a:pt x="38263" y="64294"/>
                  </a:cubicBezTo>
                  <a:lnTo>
                    <a:pt x="857075" y="0"/>
                  </a:lnTo>
                  <a:cubicBezTo>
                    <a:pt x="878207" y="0"/>
                    <a:pt x="900100" y="19513"/>
                    <a:pt x="900100" y="40645"/>
                  </a:cubicBezTo>
                  <a:lnTo>
                    <a:pt x="900100" y="1693278"/>
                  </a:lnTo>
                  <a:cubicBezTo>
                    <a:pt x="900100" y="1714410"/>
                    <a:pt x="880588" y="1726779"/>
                    <a:pt x="859456" y="1726779"/>
                  </a:cubicBezTo>
                  <a:lnTo>
                    <a:pt x="38263" y="1686297"/>
                  </a:lnTo>
                  <a:cubicBezTo>
                    <a:pt x="17131" y="1686297"/>
                    <a:pt x="0" y="1669166"/>
                    <a:pt x="0" y="1648034"/>
                  </a:cubicBezTo>
                  <a:lnTo>
                    <a:pt x="0" y="10255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320017" y="4682970"/>
            <a:ext cx="6214328" cy="5016758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 smtClean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出口</a:t>
            </a:r>
            <a:endParaRPr lang="en-US" altLang="ja-JP" sz="16000" dirty="0" smtClean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  <a:p>
            <a:r>
              <a:rPr lang="ja-JP" altLang="en-US" sz="1600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専用</a:t>
            </a:r>
            <a:endParaRPr lang="ja-JP" altLang="en-US" sz="16000" dirty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  <p:grpSp>
        <p:nvGrpSpPr>
          <p:cNvPr id="57" name="グループ化 56"/>
          <p:cNvGrpSpPr/>
          <p:nvPr/>
        </p:nvGrpSpPr>
        <p:grpSpPr>
          <a:xfrm>
            <a:off x="1803464" y="986497"/>
            <a:ext cx="3282886" cy="3266654"/>
            <a:chOff x="4375818" y="2668675"/>
            <a:chExt cx="1749559" cy="1740911"/>
          </a:xfrm>
        </p:grpSpPr>
        <p:sp>
          <p:nvSpPr>
            <p:cNvPr id="58" name="角丸四角形 57"/>
            <p:cNvSpPr/>
            <p:nvPr/>
          </p:nvSpPr>
          <p:spPr bwMode="auto">
            <a:xfrm>
              <a:off x="4375818" y="2668675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chemeClr val="bg1">
                <a:lumMod val="50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角丸四角形 58"/>
            <p:cNvSpPr/>
            <p:nvPr/>
          </p:nvSpPr>
          <p:spPr bwMode="auto">
            <a:xfrm>
              <a:off x="4465829" y="2747101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0" name="グループ化 59"/>
            <p:cNvGrpSpPr/>
            <p:nvPr/>
          </p:nvGrpSpPr>
          <p:grpSpPr>
            <a:xfrm>
              <a:off x="4876511" y="2982893"/>
              <a:ext cx="1248866" cy="1366800"/>
              <a:chOff x="6166077" y="2982893"/>
              <a:chExt cx="1248866" cy="1366800"/>
            </a:xfrm>
          </p:grpSpPr>
          <p:grpSp>
            <p:nvGrpSpPr>
              <p:cNvPr id="62" name="グループ化 61"/>
              <p:cNvGrpSpPr/>
              <p:nvPr/>
            </p:nvGrpSpPr>
            <p:grpSpPr>
              <a:xfrm rot="20963056">
                <a:off x="6166077" y="2982894"/>
                <a:ext cx="1248866" cy="1366799"/>
                <a:chOff x="5774364" y="2641533"/>
                <a:chExt cx="1637231" cy="1791839"/>
              </a:xfrm>
              <a:solidFill>
                <a:schemeClr val="tx1"/>
              </a:solidFill>
            </p:grpSpPr>
            <p:sp>
              <p:nvSpPr>
                <p:cNvPr id="78" name="円/楕円 77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" name="角丸四角形 78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0" name="グループ化 79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90" name="角丸四角形 89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角丸四角形 90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1" name="グループ化 80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88" name="角丸四角形 87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角丸四角形 88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2" name="グループ化 81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86" name="角丸四角形 85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" name="角丸四角形 86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3" name="グループ化 82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84" name="角丸四角形 83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" name="角丸四角形 84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3" name="グループ化 62"/>
              <p:cNvGrpSpPr/>
              <p:nvPr/>
            </p:nvGrpSpPr>
            <p:grpSpPr>
              <a:xfrm rot="20963056">
                <a:off x="6166077" y="2982893"/>
                <a:ext cx="1248866" cy="1366799"/>
                <a:chOff x="5774364" y="2641533"/>
                <a:chExt cx="1637231" cy="1791839"/>
              </a:xfrm>
            </p:grpSpPr>
            <p:sp>
              <p:nvSpPr>
                <p:cNvPr id="64" name="円/楕円 63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solidFill>
                  <a:srgbClr val="00B05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" name="角丸四角形 64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6" name="グループ化 65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76" name="角丸四角形 75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角丸四角形 76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7" name="グループ化 66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74" name="角丸四角形 73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" name="角丸四角形 74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8" name="グループ化 67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72" name="角丸四角形 71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角丸四角形 72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9" name="グループ化 68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70" name="角丸四角形 69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角丸四角形 70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61" name="角丸四角形 112"/>
            <p:cNvSpPr/>
            <p:nvPr/>
          </p:nvSpPr>
          <p:spPr bwMode="auto">
            <a:xfrm>
              <a:off x="4458177" y="2682807"/>
              <a:ext cx="674843" cy="1726779"/>
            </a:xfrm>
            <a:custGeom>
              <a:avLst/>
              <a:gdLst>
                <a:gd name="connsiteX0" fmla="*/ 0 w 900100"/>
                <a:gd name="connsiteY0" fmla="*/ 38263 h 1622003"/>
                <a:gd name="connsiteX1" fmla="*/ 38263 w 900100"/>
                <a:gd name="connsiteY1" fmla="*/ 0 h 1622003"/>
                <a:gd name="connsiteX2" fmla="*/ 861837 w 900100"/>
                <a:gd name="connsiteY2" fmla="*/ 0 h 1622003"/>
                <a:gd name="connsiteX3" fmla="*/ 900100 w 900100"/>
                <a:gd name="connsiteY3" fmla="*/ 38263 h 1622003"/>
                <a:gd name="connsiteX4" fmla="*/ 900100 w 900100"/>
                <a:gd name="connsiteY4" fmla="*/ 1583740 h 1622003"/>
                <a:gd name="connsiteX5" fmla="*/ 861837 w 900100"/>
                <a:gd name="connsiteY5" fmla="*/ 1622003 h 1622003"/>
                <a:gd name="connsiteX6" fmla="*/ 38263 w 900100"/>
                <a:gd name="connsiteY6" fmla="*/ 1622003 h 1622003"/>
                <a:gd name="connsiteX7" fmla="*/ 0 w 900100"/>
                <a:gd name="connsiteY7" fmla="*/ 1583740 h 1622003"/>
                <a:gd name="connsiteX8" fmla="*/ 0 w 900100"/>
                <a:gd name="connsiteY8" fmla="*/ 38263 h 1622003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40645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48034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93278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0100" h="1726779">
                  <a:moveTo>
                    <a:pt x="0" y="102557"/>
                  </a:moveTo>
                  <a:cubicBezTo>
                    <a:pt x="0" y="81425"/>
                    <a:pt x="17131" y="64294"/>
                    <a:pt x="38263" y="64294"/>
                  </a:cubicBezTo>
                  <a:lnTo>
                    <a:pt x="857075" y="0"/>
                  </a:lnTo>
                  <a:cubicBezTo>
                    <a:pt x="878207" y="0"/>
                    <a:pt x="900100" y="19513"/>
                    <a:pt x="900100" y="40645"/>
                  </a:cubicBezTo>
                  <a:lnTo>
                    <a:pt x="900100" y="1693278"/>
                  </a:lnTo>
                  <a:cubicBezTo>
                    <a:pt x="900100" y="1714410"/>
                    <a:pt x="880588" y="1726779"/>
                    <a:pt x="859456" y="1726779"/>
                  </a:cubicBezTo>
                  <a:lnTo>
                    <a:pt x="38263" y="1686297"/>
                  </a:lnTo>
                  <a:cubicBezTo>
                    <a:pt x="17131" y="1686297"/>
                    <a:pt x="0" y="1669166"/>
                    <a:pt x="0" y="1648034"/>
                  </a:cubicBezTo>
                  <a:lnTo>
                    <a:pt x="0" y="10255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テキスト ボックス 49"/>
          <p:cNvSpPr txBox="1"/>
          <p:nvPr/>
        </p:nvSpPr>
        <p:spPr>
          <a:xfrm>
            <a:off x="143635" y="7428275"/>
            <a:ext cx="6585522" cy="201593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dist">
              <a:defRPr sz="15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2000" dirty="0" smtClean="0"/>
              <a:t>出口専用</a:t>
            </a:r>
            <a:endParaRPr lang="ja-JP" altLang="en-US" sz="120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43636" y="672879"/>
            <a:ext cx="6585522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入口</a:t>
            </a: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反対</a:t>
            </a:r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方向です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60" name="グループ化 59"/>
          <p:cNvGrpSpPr/>
          <p:nvPr/>
        </p:nvGrpSpPr>
        <p:grpSpPr>
          <a:xfrm>
            <a:off x="1431989" y="2969191"/>
            <a:ext cx="4025836" cy="4005930"/>
            <a:chOff x="4375818" y="2668675"/>
            <a:chExt cx="1749559" cy="1740911"/>
          </a:xfrm>
        </p:grpSpPr>
        <p:sp>
          <p:nvSpPr>
            <p:cNvPr id="61" name="角丸四角形 60"/>
            <p:cNvSpPr/>
            <p:nvPr/>
          </p:nvSpPr>
          <p:spPr bwMode="auto">
            <a:xfrm>
              <a:off x="4375818" y="2668675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chemeClr val="bg1">
                <a:lumMod val="50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角丸四角形 61"/>
            <p:cNvSpPr/>
            <p:nvPr/>
          </p:nvSpPr>
          <p:spPr bwMode="auto">
            <a:xfrm>
              <a:off x="4465829" y="2747101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3" name="グループ化 62"/>
            <p:cNvGrpSpPr/>
            <p:nvPr/>
          </p:nvGrpSpPr>
          <p:grpSpPr>
            <a:xfrm>
              <a:off x="4876511" y="2982893"/>
              <a:ext cx="1248866" cy="1366800"/>
              <a:chOff x="6166077" y="2982893"/>
              <a:chExt cx="1248866" cy="1366800"/>
            </a:xfrm>
          </p:grpSpPr>
          <p:grpSp>
            <p:nvGrpSpPr>
              <p:cNvPr id="65" name="グループ化 64"/>
              <p:cNvGrpSpPr/>
              <p:nvPr/>
            </p:nvGrpSpPr>
            <p:grpSpPr>
              <a:xfrm rot="20963056">
                <a:off x="6166077" y="2982894"/>
                <a:ext cx="1248866" cy="1366799"/>
                <a:chOff x="5774364" y="2641533"/>
                <a:chExt cx="1637231" cy="1791839"/>
              </a:xfrm>
              <a:solidFill>
                <a:schemeClr val="tx1"/>
              </a:solidFill>
            </p:grpSpPr>
            <p:sp>
              <p:nvSpPr>
                <p:cNvPr id="81" name="円/楕円 80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2" name="角丸四角形 81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3" name="グループ化 82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93" name="角丸四角形 92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" name="角丸四角形 93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4" name="グループ化 83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91" name="角丸四角形 90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" name="角丸四角形 91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5" name="グループ化 84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89" name="角丸四角形 88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角丸四角形 89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6" name="グループ化 85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87" name="角丸四角形 86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角丸四角形 87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6" name="グループ化 65"/>
              <p:cNvGrpSpPr/>
              <p:nvPr/>
            </p:nvGrpSpPr>
            <p:grpSpPr>
              <a:xfrm rot="20963056">
                <a:off x="6166077" y="2982893"/>
                <a:ext cx="1248866" cy="1366799"/>
                <a:chOff x="5774364" y="2641533"/>
                <a:chExt cx="1637231" cy="1791839"/>
              </a:xfrm>
            </p:grpSpPr>
            <p:sp>
              <p:nvSpPr>
                <p:cNvPr id="67" name="円/楕円 66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solidFill>
                  <a:srgbClr val="00B05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" name="角丸四角形 67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9" name="グループ化 68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79" name="角丸四角形 78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" name="角丸四角形 79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0" name="グループ化 69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77" name="角丸四角形 76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角丸四角形 77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1" name="グループ化 70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75" name="角丸四角形 74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" name="角丸四角形 75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2" name="グループ化 71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73" name="角丸四角形 72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角丸四角形 73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64" name="角丸四角形 112"/>
            <p:cNvSpPr/>
            <p:nvPr/>
          </p:nvSpPr>
          <p:spPr bwMode="auto">
            <a:xfrm>
              <a:off x="4458177" y="2682807"/>
              <a:ext cx="674843" cy="1726779"/>
            </a:xfrm>
            <a:custGeom>
              <a:avLst/>
              <a:gdLst>
                <a:gd name="connsiteX0" fmla="*/ 0 w 900100"/>
                <a:gd name="connsiteY0" fmla="*/ 38263 h 1622003"/>
                <a:gd name="connsiteX1" fmla="*/ 38263 w 900100"/>
                <a:gd name="connsiteY1" fmla="*/ 0 h 1622003"/>
                <a:gd name="connsiteX2" fmla="*/ 861837 w 900100"/>
                <a:gd name="connsiteY2" fmla="*/ 0 h 1622003"/>
                <a:gd name="connsiteX3" fmla="*/ 900100 w 900100"/>
                <a:gd name="connsiteY3" fmla="*/ 38263 h 1622003"/>
                <a:gd name="connsiteX4" fmla="*/ 900100 w 900100"/>
                <a:gd name="connsiteY4" fmla="*/ 1583740 h 1622003"/>
                <a:gd name="connsiteX5" fmla="*/ 861837 w 900100"/>
                <a:gd name="connsiteY5" fmla="*/ 1622003 h 1622003"/>
                <a:gd name="connsiteX6" fmla="*/ 38263 w 900100"/>
                <a:gd name="connsiteY6" fmla="*/ 1622003 h 1622003"/>
                <a:gd name="connsiteX7" fmla="*/ 0 w 900100"/>
                <a:gd name="connsiteY7" fmla="*/ 1583740 h 1622003"/>
                <a:gd name="connsiteX8" fmla="*/ 0 w 900100"/>
                <a:gd name="connsiteY8" fmla="*/ 38263 h 1622003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40645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48034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93278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0100" h="1726779">
                  <a:moveTo>
                    <a:pt x="0" y="102557"/>
                  </a:moveTo>
                  <a:cubicBezTo>
                    <a:pt x="0" y="81425"/>
                    <a:pt x="17131" y="64294"/>
                    <a:pt x="38263" y="64294"/>
                  </a:cubicBezTo>
                  <a:lnTo>
                    <a:pt x="857075" y="0"/>
                  </a:lnTo>
                  <a:cubicBezTo>
                    <a:pt x="878207" y="0"/>
                    <a:pt x="900100" y="19513"/>
                    <a:pt x="900100" y="40645"/>
                  </a:cubicBezTo>
                  <a:lnTo>
                    <a:pt x="900100" y="1693278"/>
                  </a:lnTo>
                  <a:cubicBezTo>
                    <a:pt x="900100" y="1714410"/>
                    <a:pt x="880588" y="1726779"/>
                    <a:pt x="859456" y="1726779"/>
                  </a:cubicBezTo>
                  <a:lnTo>
                    <a:pt x="38263" y="1686297"/>
                  </a:lnTo>
                  <a:cubicBezTo>
                    <a:pt x="17131" y="1686297"/>
                    <a:pt x="0" y="1669166"/>
                    <a:pt x="0" y="1648034"/>
                  </a:cubicBezTo>
                  <a:lnTo>
                    <a:pt x="0" y="10255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テキスト ボックス 49"/>
          <p:cNvSpPr txBox="1"/>
          <p:nvPr/>
        </p:nvSpPr>
        <p:spPr>
          <a:xfrm>
            <a:off x="143635" y="7428275"/>
            <a:ext cx="6585522" cy="201593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dist">
              <a:defRPr sz="15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2000" dirty="0" smtClean="0"/>
              <a:t>出口専用</a:t>
            </a:r>
            <a:endParaRPr lang="ja-JP" altLang="en-US" sz="120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43636" y="672879"/>
            <a:ext cx="6585522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ここ</a:t>
            </a:r>
            <a:r>
              <a:rPr lang="ja-JP" altLang="en-US" sz="6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から</a:t>
            </a:r>
            <a:endParaRPr lang="en-US" altLang="ja-JP" sz="60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入場</a:t>
            </a:r>
            <a:r>
              <a:rPr lang="ja-JP" altLang="en-US" sz="60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できません</a:t>
            </a:r>
            <a:endParaRPr lang="en-US" altLang="ja-JP" sz="60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60" name="グループ化 59"/>
          <p:cNvGrpSpPr/>
          <p:nvPr/>
        </p:nvGrpSpPr>
        <p:grpSpPr>
          <a:xfrm>
            <a:off x="1431989" y="2969191"/>
            <a:ext cx="4025836" cy="4005930"/>
            <a:chOff x="4375818" y="2668675"/>
            <a:chExt cx="1749559" cy="1740911"/>
          </a:xfrm>
        </p:grpSpPr>
        <p:sp>
          <p:nvSpPr>
            <p:cNvPr id="61" name="角丸四角形 60"/>
            <p:cNvSpPr/>
            <p:nvPr/>
          </p:nvSpPr>
          <p:spPr bwMode="auto">
            <a:xfrm>
              <a:off x="4375818" y="2668675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chemeClr val="bg1">
                <a:lumMod val="50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角丸四角形 61"/>
            <p:cNvSpPr/>
            <p:nvPr/>
          </p:nvSpPr>
          <p:spPr bwMode="auto">
            <a:xfrm>
              <a:off x="4465829" y="2747101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3" name="グループ化 62"/>
            <p:cNvGrpSpPr/>
            <p:nvPr/>
          </p:nvGrpSpPr>
          <p:grpSpPr>
            <a:xfrm>
              <a:off x="4876511" y="2982893"/>
              <a:ext cx="1248866" cy="1366800"/>
              <a:chOff x="6166077" y="2982893"/>
              <a:chExt cx="1248866" cy="1366800"/>
            </a:xfrm>
          </p:grpSpPr>
          <p:grpSp>
            <p:nvGrpSpPr>
              <p:cNvPr id="65" name="グループ化 64"/>
              <p:cNvGrpSpPr/>
              <p:nvPr/>
            </p:nvGrpSpPr>
            <p:grpSpPr>
              <a:xfrm rot="20963056">
                <a:off x="6166077" y="2982894"/>
                <a:ext cx="1248866" cy="1366799"/>
                <a:chOff x="5774364" y="2641533"/>
                <a:chExt cx="1637231" cy="1791839"/>
              </a:xfrm>
              <a:solidFill>
                <a:schemeClr val="tx1"/>
              </a:solidFill>
            </p:grpSpPr>
            <p:sp>
              <p:nvSpPr>
                <p:cNvPr id="81" name="円/楕円 80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2" name="角丸四角形 81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3" name="グループ化 82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93" name="角丸四角形 92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" name="角丸四角形 93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4" name="グループ化 83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  <a:grpFill/>
              </p:grpSpPr>
              <p:sp>
                <p:nvSpPr>
                  <p:cNvPr id="91" name="角丸四角形 90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" name="角丸四角形 91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5" name="グループ化 84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89" name="角丸四角形 88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角丸四角形 89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6" name="グループ化 85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  <a:grpFill/>
              </p:grpSpPr>
              <p:sp>
                <p:nvSpPr>
                  <p:cNvPr id="87" name="角丸四角形 86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角丸四角形 87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6" name="グループ化 65"/>
              <p:cNvGrpSpPr/>
              <p:nvPr/>
            </p:nvGrpSpPr>
            <p:grpSpPr>
              <a:xfrm rot="20963056">
                <a:off x="6166077" y="2982893"/>
                <a:ext cx="1248866" cy="1366799"/>
                <a:chOff x="5774364" y="2641533"/>
                <a:chExt cx="1637231" cy="1791839"/>
              </a:xfrm>
            </p:grpSpPr>
            <p:sp>
              <p:nvSpPr>
                <p:cNvPr id="67" name="円/楕円 66"/>
                <p:cNvSpPr/>
                <p:nvPr/>
              </p:nvSpPr>
              <p:spPr bwMode="auto">
                <a:xfrm>
                  <a:off x="6776807" y="2641533"/>
                  <a:ext cx="427427" cy="427427"/>
                </a:xfrm>
                <a:prstGeom prst="ellipse">
                  <a:avLst/>
                </a:prstGeom>
                <a:solidFill>
                  <a:srgbClr val="00B05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" name="角丸四角形 67"/>
                <p:cNvSpPr/>
                <p:nvPr/>
              </p:nvSpPr>
              <p:spPr bwMode="auto">
                <a:xfrm rot="1800000">
                  <a:off x="6414206" y="2959407"/>
                  <a:ext cx="458649" cy="9095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9" name="グループ化 68"/>
                <p:cNvGrpSpPr/>
                <p:nvPr/>
              </p:nvGrpSpPr>
              <p:grpSpPr>
                <a:xfrm>
                  <a:off x="6378469" y="3751105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79" name="角丸四角形 78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" name="角丸四角形 79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0" name="グループ化 69"/>
                <p:cNvGrpSpPr/>
                <p:nvPr/>
              </p:nvGrpSpPr>
              <p:grpSpPr>
                <a:xfrm rot="4500000">
                  <a:off x="5809472" y="3506807"/>
                  <a:ext cx="612052" cy="682267"/>
                  <a:chOff x="6371051" y="3740772"/>
                  <a:chExt cx="612052" cy="682267"/>
                </a:xfrm>
              </p:grpSpPr>
              <p:sp>
                <p:nvSpPr>
                  <p:cNvPr id="77" name="角丸四角形 76"/>
                  <p:cNvSpPr/>
                  <p:nvPr/>
                </p:nvSpPr>
                <p:spPr bwMode="auto">
                  <a:xfrm rot="7200000">
                    <a:off x="6580241" y="3531582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角丸四角形 77"/>
                  <p:cNvSpPr/>
                  <p:nvPr/>
                </p:nvSpPr>
                <p:spPr bwMode="auto">
                  <a:xfrm>
                    <a:off x="6761321" y="3858386"/>
                    <a:ext cx="193671" cy="56465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1" name="グループ化 70"/>
                <p:cNvGrpSpPr/>
                <p:nvPr/>
              </p:nvGrpSpPr>
              <p:grpSpPr>
                <a:xfrm rot="8100000">
                  <a:off x="6903331" y="287406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75" name="角丸四角形 74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" name="角丸四角形 75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2" name="グループ化 71"/>
                <p:cNvGrpSpPr/>
                <p:nvPr/>
              </p:nvGrpSpPr>
              <p:grpSpPr>
                <a:xfrm rot="17159970">
                  <a:off x="6318994" y="2881047"/>
                  <a:ext cx="508264" cy="603247"/>
                  <a:chOff x="6352065" y="3807311"/>
                  <a:chExt cx="612052" cy="726431"/>
                </a:xfrm>
              </p:grpSpPr>
              <p:sp>
                <p:nvSpPr>
                  <p:cNvPr id="73" name="角丸四角形 72"/>
                  <p:cNvSpPr/>
                  <p:nvPr/>
                </p:nvSpPr>
                <p:spPr bwMode="auto">
                  <a:xfrm rot="6256761">
                    <a:off x="6561255" y="3598121"/>
                    <a:ext cx="193671" cy="6120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角丸四角形 73"/>
                  <p:cNvSpPr/>
                  <p:nvPr/>
                </p:nvSpPr>
                <p:spPr bwMode="auto">
                  <a:xfrm>
                    <a:off x="6761322" y="3858388"/>
                    <a:ext cx="193670" cy="6753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64" name="角丸四角形 112"/>
            <p:cNvSpPr/>
            <p:nvPr/>
          </p:nvSpPr>
          <p:spPr bwMode="auto">
            <a:xfrm>
              <a:off x="4458177" y="2682807"/>
              <a:ext cx="674843" cy="1726779"/>
            </a:xfrm>
            <a:custGeom>
              <a:avLst/>
              <a:gdLst>
                <a:gd name="connsiteX0" fmla="*/ 0 w 900100"/>
                <a:gd name="connsiteY0" fmla="*/ 38263 h 1622003"/>
                <a:gd name="connsiteX1" fmla="*/ 38263 w 900100"/>
                <a:gd name="connsiteY1" fmla="*/ 0 h 1622003"/>
                <a:gd name="connsiteX2" fmla="*/ 861837 w 900100"/>
                <a:gd name="connsiteY2" fmla="*/ 0 h 1622003"/>
                <a:gd name="connsiteX3" fmla="*/ 900100 w 900100"/>
                <a:gd name="connsiteY3" fmla="*/ 38263 h 1622003"/>
                <a:gd name="connsiteX4" fmla="*/ 900100 w 900100"/>
                <a:gd name="connsiteY4" fmla="*/ 1583740 h 1622003"/>
                <a:gd name="connsiteX5" fmla="*/ 861837 w 900100"/>
                <a:gd name="connsiteY5" fmla="*/ 1622003 h 1622003"/>
                <a:gd name="connsiteX6" fmla="*/ 38263 w 900100"/>
                <a:gd name="connsiteY6" fmla="*/ 1622003 h 1622003"/>
                <a:gd name="connsiteX7" fmla="*/ 0 w 900100"/>
                <a:gd name="connsiteY7" fmla="*/ 1583740 h 1622003"/>
                <a:gd name="connsiteX8" fmla="*/ 0 w 900100"/>
                <a:gd name="connsiteY8" fmla="*/ 38263 h 1622003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40645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48034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93278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0100" h="1726779">
                  <a:moveTo>
                    <a:pt x="0" y="102557"/>
                  </a:moveTo>
                  <a:cubicBezTo>
                    <a:pt x="0" y="81425"/>
                    <a:pt x="17131" y="64294"/>
                    <a:pt x="38263" y="64294"/>
                  </a:cubicBezTo>
                  <a:lnTo>
                    <a:pt x="857075" y="0"/>
                  </a:lnTo>
                  <a:cubicBezTo>
                    <a:pt x="878207" y="0"/>
                    <a:pt x="900100" y="19513"/>
                    <a:pt x="900100" y="40645"/>
                  </a:cubicBezTo>
                  <a:lnTo>
                    <a:pt x="900100" y="1693278"/>
                  </a:lnTo>
                  <a:cubicBezTo>
                    <a:pt x="900100" y="1714410"/>
                    <a:pt x="880588" y="1726779"/>
                    <a:pt x="859456" y="1726779"/>
                  </a:cubicBezTo>
                  <a:lnTo>
                    <a:pt x="38263" y="1686297"/>
                  </a:lnTo>
                  <a:cubicBezTo>
                    <a:pt x="17131" y="1686297"/>
                    <a:pt x="0" y="1669166"/>
                    <a:pt x="0" y="1648034"/>
                  </a:cubicBezTo>
                  <a:lnTo>
                    <a:pt x="0" y="10255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504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pop481_出口専用</dc:title>
  <dc:subject>pop481_出口専用</dc:subject>
  <dc:creator>http://www.digipot.net</dc:creator>
  <cp:lastModifiedBy/>
  <cp:revision>1</cp:revision>
  <dcterms:created xsi:type="dcterms:W3CDTF">2015-01-17T05:23:11Z</dcterms:created>
  <dcterms:modified xsi:type="dcterms:W3CDTF">2015-01-17T05:23:13Z</dcterms:modified>
  <cp:version>1</cp:version>
</cp:coreProperties>
</file>