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7" r:id="rId4"/>
    <p:sldId id="273" r:id="rId5"/>
    <p:sldId id="281" r:id="rId6"/>
    <p:sldId id="28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068" y="-3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出口専用</a:t>
            </a:r>
            <a:endParaRPr kumimoji="1" lang="ja-JP" altLang="en-US" sz="1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出口専用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81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/>
          <p:cNvGrpSpPr/>
          <p:nvPr/>
        </p:nvGrpSpPr>
        <p:grpSpPr>
          <a:xfrm>
            <a:off x="2288048" y="771424"/>
            <a:ext cx="5365252" cy="5338726"/>
            <a:chOff x="4375818" y="2668675"/>
            <a:chExt cx="1749559" cy="1740911"/>
          </a:xfrm>
        </p:grpSpPr>
        <p:sp>
          <p:nvSpPr>
            <p:cNvPr id="37" name="角丸四角形 36"/>
            <p:cNvSpPr/>
            <p:nvPr/>
          </p:nvSpPr>
          <p:spPr bwMode="auto">
            <a:xfrm>
              <a:off x="4375818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角丸四角形 37"/>
            <p:cNvSpPr/>
            <p:nvPr/>
          </p:nvSpPr>
          <p:spPr bwMode="auto">
            <a:xfrm>
              <a:off x="4465829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/>
            <p:cNvGrpSpPr/>
            <p:nvPr/>
          </p:nvGrpSpPr>
          <p:grpSpPr>
            <a:xfrm>
              <a:off x="4876511" y="2982893"/>
              <a:ext cx="1248866" cy="1366800"/>
              <a:chOff x="6166077" y="2982893"/>
              <a:chExt cx="1248866" cy="1366800"/>
            </a:xfrm>
          </p:grpSpPr>
          <p:grpSp>
            <p:nvGrpSpPr>
              <p:cNvPr id="41" name="グループ化 40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91" name="円/楕円 90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" name="角丸四角形 91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3" name="グループ化 92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103" name="角丸四角形 102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角丸四角形 103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4" name="グループ化 93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101" name="角丸四角形 100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角丸四角形 101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5" name="グループ化 94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99" name="角丸四角形 98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角丸四角形 99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6" name="グループ化 95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97" name="角丸四角形 96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角丸四角形 97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2" name="グループ化 41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43" name="円/楕円 42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角丸四角形 43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5" name="グループ化 44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55" name="角丸四角形 54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角丸四角形 89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" name="グループ化 45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53" name="角丸四角形 52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角丸四角形 53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" name="グループ化 46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51" name="角丸四角形 50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角丸四角形 51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" name="グループ化 47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49" name="角丸四角形 48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角丸四角形 49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40" name="角丸四角形 112"/>
            <p:cNvSpPr/>
            <p:nvPr/>
          </p:nvSpPr>
          <p:spPr bwMode="auto">
            <a:xfrm>
              <a:off x="4458177" y="2682807"/>
              <a:ext cx="67484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227475" y="4224008"/>
            <a:ext cx="9496055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出口専用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7" name="グループ化 56"/>
          <p:cNvGrpSpPr/>
          <p:nvPr/>
        </p:nvGrpSpPr>
        <p:grpSpPr>
          <a:xfrm>
            <a:off x="3315809" y="692543"/>
            <a:ext cx="3309730" cy="3293366"/>
            <a:chOff x="4375818" y="2668675"/>
            <a:chExt cx="1749559" cy="1740911"/>
          </a:xfrm>
        </p:grpSpPr>
        <p:sp>
          <p:nvSpPr>
            <p:cNvPr id="58" name="角丸四角形 57"/>
            <p:cNvSpPr/>
            <p:nvPr/>
          </p:nvSpPr>
          <p:spPr bwMode="auto">
            <a:xfrm>
              <a:off x="4375818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角丸四角形 58"/>
            <p:cNvSpPr/>
            <p:nvPr/>
          </p:nvSpPr>
          <p:spPr bwMode="auto">
            <a:xfrm>
              <a:off x="4465829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" name="グループ化 59"/>
            <p:cNvGrpSpPr/>
            <p:nvPr/>
          </p:nvGrpSpPr>
          <p:grpSpPr>
            <a:xfrm>
              <a:off x="4876511" y="2982893"/>
              <a:ext cx="1248866" cy="1366800"/>
              <a:chOff x="6166077" y="2982893"/>
              <a:chExt cx="1248866" cy="1366800"/>
            </a:xfrm>
          </p:grpSpPr>
          <p:grpSp>
            <p:nvGrpSpPr>
              <p:cNvPr id="62" name="グループ化 61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78" name="円/楕円 77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" name="角丸四角形 78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0" name="グループ化 79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90" name="角丸四角形 89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角丸四角形 90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" name="グループ化 80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88" name="角丸四角形 87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角丸四角形 88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" name="グループ化 81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6" name="角丸四角形 85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角丸四角形 86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" name="グループ化 82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4" name="角丸四角形 83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角丸四角形 84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3" name="グループ化 62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64" name="円/楕円 63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角丸四角形 64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6" name="グループ化 65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6" name="角丸四角形 75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角丸四角形 76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" name="グループ化 66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4" name="角丸四角形 73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角丸四角形 74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" name="グループ化 67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2" name="角丸四角形 71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角丸四角形 72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" name="グループ化 68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0" name="角丸四角形 69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角丸四角形 70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61" name="角丸四角形 112"/>
            <p:cNvSpPr/>
            <p:nvPr/>
          </p:nvSpPr>
          <p:spPr bwMode="auto">
            <a:xfrm>
              <a:off x="4458177" y="2682807"/>
              <a:ext cx="67484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575051"/>
            <a:ext cx="9406045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入口は反対方向です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出口専用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8" name="グループ化 57"/>
          <p:cNvGrpSpPr/>
          <p:nvPr/>
        </p:nvGrpSpPr>
        <p:grpSpPr>
          <a:xfrm>
            <a:off x="3454823" y="1531980"/>
            <a:ext cx="3031702" cy="3016712"/>
            <a:chOff x="4375818" y="2668675"/>
            <a:chExt cx="1749559" cy="1740911"/>
          </a:xfrm>
        </p:grpSpPr>
        <p:sp>
          <p:nvSpPr>
            <p:cNvPr id="59" name="角丸四角形 58"/>
            <p:cNvSpPr/>
            <p:nvPr/>
          </p:nvSpPr>
          <p:spPr bwMode="auto">
            <a:xfrm>
              <a:off x="4375818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角丸四角形 59"/>
            <p:cNvSpPr/>
            <p:nvPr/>
          </p:nvSpPr>
          <p:spPr bwMode="auto">
            <a:xfrm>
              <a:off x="4465829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" name="グループ化 60"/>
            <p:cNvGrpSpPr/>
            <p:nvPr/>
          </p:nvGrpSpPr>
          <p:grpSpPr>
            <a:xfrm>
              <a:off x="4876511" y="2982893"/>
              <a:ext cx="1248866" cy="1366800"/>
              <a:chOff x="6166077" y="2982893"/>
              <a:chExt cx="1248866" cy="1366800"/>
            </a:xfrm>
          </p:grpSpPr>
          <p:grpSp>
            <p:nvGrpSpPr>
              <p:cNvPr id="63" name="グループ化 62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79" name="円/楕円 78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" name="角丸四角形 79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1" name="グループ化 80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92" name="角丸四角形 91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角丸四角形 92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" name="グループ化 81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90" name="角丸四角形 89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角丸四角形 90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" name="グループ化 82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8" name="角丸四角形 87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角丸四角形 88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" name="グループ化 83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5" name="角丸四角形 84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角丸四角形 85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4" name="グループ化 63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65" name="円/楕円 64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角丸四角形 65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7" name="グループ化 66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7" name="角丸四角形 76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角丸四角形 77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" name="グループ化 67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5" name="角丸四角形 74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角丸四角形 75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" name="グループ化 68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3" name="角丸四角形 72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角丸四角形 73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" name="グループ化 69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1" name="角丸四角形 70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角丸四角形 71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62" name="角丸四角形 112"/>
            <p:cNvSpPr/>
            <p:nvPr/>
          </p:nvSpPr>
          <p:spPr bwMode="auto">
            <a:xfrm>
              <a:off x="4458177" y="2682807"/>
              <a:ext cx="67484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482718"/>
            <a:ext cx="940604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ここから入場できません</a:t>
            </a:r>
            <a:endParaRPr kumimoji="1" lang="ja-JP" altLang="en-US" sz="6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出口専用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8" name="グループ化 57"/>
          <p:cNvGrpSpPr/>
          <p:nvPr/>
        </p:nvGrpSpPr>
        <p:grpSpPr>
          <a:xfrm>
            <a:off x="3454823" y="1531980"/>
            <a:ext cx="3031702" cy="3016712"/>
            <a:chOff x="4375818" y="2668675"/>
            <a:chExt cx="1749559" cy="1740911"/>
          </a:xfrm>
        </p:grpSpPr>
        <p:sp>
          <p:nvSpPr>
            <p:cNvPr id="59" name="角丸四角形 58"/>
            <p:cNvSpPr/>
            <p:nvPr/>
          </p:nvSpPr>
          <p:spPr bwMode="auto">
            <a:xfrm>
              <a:off x="4375818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角丸四角形 59"/>
            <p:cNvSpPr/>
            <p:nvPr/>
          </p:nvSpPr>
          <p:spPr bwMode="auto">
            <a:xfrm>
              <a:off x="4465829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" name="グループ化 60"/>
            <p:cNvGrpSpPr/>
            <p:nvPr/>
          </p:nvGrpSpPr>
          <p:grpSpPr>
            <a:xfrm>
              <a:off x="4876511" y="2982893"/>
              <a:ext cx="1248866" cy="1366800"/>
              <a:chOff x="6166077" y="2982893"/>
              <a:chExt cx="1248866" cy="1366800"/>
            </a:xfrm>
          </p:grpSpPr>
          <p:grpSp>
            <p:nvGrpSpPr>
              <p:cNvPr id="63" name="グループ化 62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79" name="円/楕円 78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" name="角丸四角形 79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1" name="グループ化 80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92" name="角丸四角形 91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角丸四角形 92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" name="グループ化 81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90" name="角丸四角形 89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角丸四角形 90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" name="グループ化 82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8" name="角丸四角形 87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角丸四角形 88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" name="グループ化 83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5" name="角丸四角形 84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角丸四角形 85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4" name="グループ化 63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65" name="円/楕円 64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角丸四角形 65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7" name="グループ化 66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7" name="角丸四角形 76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角丸四角形 77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" name="グループ化 67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5" name="角丸四角形 74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角丸四角形 75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" name="グループ化 68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3" name="角丸四角形 72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角丸四角形 73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" name="グループ化 69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1" name="角丸四角形 70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角丸四角形 71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62" name="角丸四角形 112"/>
            <p:cNvSpPr/>
            <p:nvPr/>
          </p:nvSpPr>
          <p:spPr bwMode="auto">
            <a:xfrm>
              <a:off x="4458177" y="2682807"/>
              <a:ext cx="67484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6196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pop481_出口専用</dc:title>
  <dc:subject>pop481_出口専用</dc:subject>
  <dc:creator>http://www.digipot.net</dc:creator>
  <cp:lastModifiedBy/>
  <cp:revision>1</cp:revision>
  <dcterms:created xsi:type="dcterms:W3CDTF">2015-01-17T05:23:47Z</dcterms:created>
  <dcterms:modified xsi:type="dcterms:W3CDTF">2015-01-17T05:23:49Z</dcterms:modified>
  <cp:version>1</cp:version>
</cp:coreProperties>
</file>