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0" d="100"/>
          <a:sy n="40" d="100"/>
        </p:scale>
        <p:origin x="-1506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和式</a:t>
            </a:r>
            <a:endParaRPr lang="en-US" altLang="ja-JP" sz="18000" dirty="0"/>
          </a:p>
          <a:p>
            <a:r>
              <a:rPr lang="ja-JP" altLang="en-US" sz="18000" dirty="0" smtClean="0"/>
              <a:t>トイレ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</a:t>
            </a:r>
            <a:endParaRPr lang="en-US" altLang="ja-JP" dirty="0" smtClean="0"/>
          </a:p>
          <a:p>
            <a:r>
              <a:rPr lang="ja-JP" altLang="en-US" dirty="0" smtClean="0"/>
              <a:t>トイレ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773705" y="2263929"/>
            <a:ext cx="5254362" cy="5254356"/>
            <a:chOff x="6043148" y="823051"/>
            <a:chExt cx="1582061" cy="1582061"/>
          </a:xfrm>
        </p:grpSpPr>
        <p:sp>
          <p:nvSpPr>
            <p:cNvPr id="13" name="円/楕円 12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5" name="パイ 14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トイレ</a:t>
            </a:r>
            <a:endParaRPr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315372" y="750301"/>
            <a:ext cx="4171028" cy="4171024"/>
            <a:chOff x="6043148" y="823051"/>
            <a:chExt cx="1582061" cy="1582061"/>
          </a:xfrm>
        </p:grpSpPr>
        <p:sp>
          <p:nvSpPr>
            <p:cNvPr id="14" name="円/楕円 13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16" name="パイ 15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775184"/>
            <a:ext cx="6858000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トイレ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0" y="362490"/>
            <a:ext cx="6857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792292" y="2021844"/>
            <a:ext cx="3217188" cy="3217184"/>
            <a:chOff x="6043148" y="823051"/>
            <a:chExt cx="1582061" cy="1582061"/>
          </a:xfrm>
        </p:grpSpPr>
        <p:sp>
          <p:nvSpPr>
            <p:cNvPr id="5" name="円/楕円 4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7" name="パイ 6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角丸四角形 7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角丸四角形 8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8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和式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トイレ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0" y="362490"/>
            <a:ext cx="6857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使って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みんな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気持ちよく！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792292" y="2021844"/>
            <a:ext cx="3217188" cy="3217184"/>
            <a:chOff x="6043148" y="823051"/>
            <a:chExt cx="1582061" cy="1582061"/>
          </a:xfrm>
        </p:grpSpPr>
        <p:sp>
          <p:nvSpPr>
            <p:cNvPr id="5" name="円/楕円 4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7" name="パイ 6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角丸四角形 7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角丸四角形 8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8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pop476_和式トイレ</dc:title>
  <dc:subject>pop476_和式トイレ</dc:subject>
  <dc:creator>http://www.digipot.net</dc:creator>
  <cp:lastModifiedBy/>
  <cp:revision>1</cp:revision>
  <dcterms:created xsi:type="dcterms:W3CDTF">2015-01-17T04:35:02Z</dcterms:created>
  <dcterms:modified xsi:type="dcterms:W3CDTF">2015-01-17T04:35:04Z</dcterms:modified>
  <cp:version>1</cp:version>
</cp:coreProperties>
</file>