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6" r:id="rId3"/>
    <p:sldId id="273" r:id="rId4"/>
    <p:sldId id="278" r:id="rId5"/>
    <p:sldId id="279" r:id="rId6"/>
    <p:sldId id="280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0" d="100"/>
          <a:sy n="40" d="100"/>
        </p:scale>
        <p:origin x="-1506" y="-10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68660" y="722530"/>
            <a:ext cx="5724644" cy="84023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8000" dirty="0" smtClean="0"/>
              <a:t>和式</a:t>
            </a:r>
            <a:endParaRPr lang="en-US" altLang="ja-JP" sz="18000" dirty="0"/>
          </a:p>
          <a:p>
            <a:r>
              <a:rPr lang="ja-JP" altLang="en-US" sz="18000" dirty="0" smtClean="0"/>
              <a:t>トイレ</a:t>
            </a:r>
            <a:endParaRPr lang="ja-JP" altLang="en-US" sz="18000" dirty="0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23655" y="736165"/>
            <a:ext cx="5724644" cy="84023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和式</a:t>
            </a:r>
            <a:endParaRPr lang="en-US" altLang="ja-JP" dirty="0" smtClean="0"/>
          </a:p>
          <a:p>
            <a:r>
              <a:rPr lang="ja-JP" altLang="en-US" dirty="0" smtClean="0"/>
              <a:t>トイレ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74382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グループ化 11"/>
          <p:cNvGrpSpPr/>
          <p:nvPr/>
        </p:nvGrpSpPr>
        <p:grpSpPr>
          <a:xfrm>
            <a:off x="773705" y="2263929"/>
            <a:ext cx="5254362" cy="5254356"/>
            <a:chOff x="6043148" y="823051"/>
            <a:chExt cx="1582061" cy="1582061"/>
          </a:xfrm>
        </p:grpSpPr>
        <p:sp>
          <p:nvSpPr>
            <p:cNvPr id="13" name="円/楕円 12"/>
            <p:cNvSpPr/>
            <p:nvPr/>
          </p:nvSpPr>
          <p:spPr>
            <a:xfrm>
              <a:off x="6043148" y="823051"/>
              <a:ext cx="1582061" cy="1582061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762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4" name="グループ化 13"/>
            <p:cNvGrpSpPr/>
            <p:nvPr/>
          </p:nvGrpSpPr>
          <p:grpSpPr>
            <a:xfrm>
              <a:off x="6043148" y="1204983"/>
              <a:ext cx="1582061" cy="1024533"/>
              <a:chOff x="4634508" y="2843066"/>
              <a:chExt cx="2744192" cy="1438061"/>
            </a:xfrm>
          </p:grpSpPr>
          <p:sp>
            <p:nvSpPr>
              <p:cNvPr id="15" name="パイ 14"/>
              <p:cNvSpPr/>
              <p:nvPr/>
            </p:nvSpPr>
            <p:spPr bwMode="auto">
              <a:xfrm>
                <a:off x="4697458" y="2855455"/>
                <a:ext cx="1425672" cy="1425672"/>
              </a:xfrm>
              <a:prstGeom prst="pie">
                <a:avLst>
                  <a:gd name="adj1" fmla="val 10789341"/>
                  <a:gd name="adj2" fmla="val 1620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6" name="角丸四角形 15"/>
              <p:cNvSpPr/>
              <p:nvPr/>
            </p:nvSpPr>
            <p:spPr bwMode="auto">
              <a:xfrm rot="5400000">
                <a:off x="5068391" y="3157475"/>
                <a:ext cx="732200" cy="10338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7" name="角丸四角形 16"/>
              <p:cNvSpPr/>
              <p:nvPr/>
            </p:nvSpPr>
            <p:spPr bwMode="auto">
              <a:xfrm>
                <a:off x="4634508" y="3541512"/>
                <a:ext cx="2744192" cy="9703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テキスト ボックス 50"/>
          <p:cNvSpPr txBox="1"/>
          <p:nvPr/>
        </p:nvSpPr>
        <p:spPr>
          <a:xfrm>
            <a:off x="0" y="5288165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和式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dirty="0" smtClean="0"/>
              <a:t>トイレ</a:t>
            </a:r>
            <a:endParaRPr lang="ja-JP" altLang="en-US" dirty="0"/>
          </a:p>
        </p:txBody>
      </p:sp>
      <p:grpSp>
        <p:nvGrpSpPr>
          <p:cNvPr id="13" name="グループ化 12"/>
          <p:cNvGrpSpPr/>
          <p:nvPr/>
        </p:nvGrpSpPr>
        <p:grpSpPr>
          <a:xfrm>
            <a:off x="1315372" y="750301"/>
            <a:ext cx="4171028" cy="4171024"/>
            <a:chOff x="6043148" y="823051"/>
            <a:chExt cx="1582061" cy="1582061"/>
          </a:xfrm>
        </p:grpSpPr>
        <p:sp>
          <p:nvSpPr>
            <p:cNvPr id="14" name="円/楕円 13"/>
            <p:cNvSpPr/>
            <p:nvPr/>
          </p:nvSpPr>
          <p:spPr>
            <a:xfrm>
              <a:off x="6043148" y="823051"/>
              <a:ext cx="1582061" cy="1582061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762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15" name="グループ化 14"/>
            <p:cNvGrpSpPr/>
            <p:nvPr/>
          </p:nvGrpSpPr>
          <p:grpSpPr>
            <a:xfrm>
              <a:off x="6043148" y="1204983"/>
              <a:ext cx="1582061" cy="1024533"/>
              <a:chOff x="4634508" y="2843066"/>
              <a:chExt cx="2744192" cy="1438061"/>
            </a:xfrm>
          </p:grpSpPr>
          <p:sp>
            <p:nvSpPr>
              <p:cNvPr id="16" name="パイ 15"/>
              <p:cNvSpPr/>
              <p:nvPr/>
            </p:nvSpPr>
            <p:spPr bwMode="auto">
              <a:xfrm>
                <a:off x="4697458" y="2855455"/>
                <a:ext cx="1425672" cy="1425672"/>
              </a:xfrm>
              <a:prstGeom prst="pie">
                <a:avLst>
                  <a:gd name="adj1" fmla="val 10789341"/>
                  <a:gd name="adj2" fmla="val 1620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7" name="角丸四角形 16"/>
              <p:cNvSpPr/>
              <p:nvPr/>
            </p:nvSpPr>
            <p:spPr bwMode="auto">
              <a:xfrm rot="5400000">
                <a:off x="5068391" y="3157475"/>
                <a:ext cx="732200" cy="10338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8" name="角丸四角形 17"/>
              <p:cNvSpPr/>
              <p:nvPr/>
            </p:nvSpPr>
            <p:spPr bwMode="auto">
              <a:xfrm>
                <a:off x="4634508" y="3541512"/>
                <a:ext cx="2744192" cy="9703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636492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5775184"/>
            <a:ext cx="6858000" cy="393954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和式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トイレ</a:t>
            </a:r>
            <a:endParaRPr lang="ja-JP" altLang="en-US" dirty="0"/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0" y="362490"/>
            <a:ext cx="6857999" cy="156966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きれい</a:t>
            </a:r>
            <a:r>
              <a:rPr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に</a:t>
            </a:r>
            <a:r>
              <a:rPr lang="en-US" altLang="ja-JP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ご利用</a:t>
            </a:r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lang="ja-JP" altLang="en-US" sz="48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4" name="グループ化 3"/>
          <p:cNvGrpSpPr/>
          <p:nvPr/>
        </p:nvGrpSpPr>
        <p:grpSpPr>
          <a:xfrm>
            <a:off x="1792292" y="2021844"/>
            <a:ext cx="3217188" cy="3217184"/>
            <a:chOff x="6043148" y="823051"/>
            <a:chExt cx="1582061" cy="1582061"/>
          </a:xfrm>
        </p:grpSpPr>
        <p:sp>
          <p:nvSpPr>
            <p:cNvPr id="5" name="円/楕円 4"/>
            <p:cNvSpPr/>
            <p:nvPr/>
          </p:nvSpPr>
          <p:spPr>
            <a:xfrm>
              <a:off x="6043148" y="823051"/>
              <a:ext cx="1582061" cy="1582061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762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6" name="グループ化 5"/>
            <p:cNvGrpSpPr/>
            <p:nvPr/>
          </p:nvGrpSpPr>
          <p:grpSpPr>
            <a:xfrm>
              <a:off x="6043148" y="1204983"/>
              <a:ext cx="1582061" cy="1024533"/>
              <a:chOff x="4634508" y="2843066"/>
              <a:chExt cx="2744192" cy="1438061"/>
            </a:xfrm>
          </p:grpSpPr>
          <p:sp>
            <p:nvSpPr>
              <p:cNvPr id="7" name="パイ 6"/>
              <p:cNvSpPr/>
              <p:nvPr/>
            </p:nvSpPr>
            <p:spPr bwMode="auto">
              <a:xfrm>
                <a:off x="4697458" y="2855455"/>
                <a:ext cx="1425672" cy="1425672"/>
              </a:xfrm>
              <a:prstGeom prst="pie">
                <a:avLst>
                  <a:gd name="adj1" fmla="val 10789341"/>
                  <a:gd name="adj2" fmla="val 1620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8" name="角丸四角形 7"/>
              <p:cNvSpPr/>
              <p:nvPr/>
            </p:nvSpPr>
            <p:spPr bwMode="auto">
              <a:xfrm rot="5400000">
                <a:off x="5068391" y="3157475"/>
                <a:ext cx="732200" cy="10338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" name="角丸四角形 8"/>
              <p:cNvSpPr/>
              <p:nvPr/>
            </p:nvSpPr>
            <p:spPr bwMode="auto">
              <a:xfrm>
                <a:off x="4634508" y="3541512"/>
                <a:ext cx="2744192" cy="9703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2896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5621296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和式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dirty="0" smtClean="0"/>
              <a:t>トイレ</a:t>
            </a:r>
            <a:endParaRPr lang="ja-JP" altLang="en-US" dirty="0"/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0" y="362490"/>
            <a:ext cx="6857999" cy="156966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きれいに</a:t>
            </a:r>
            <a:r>
              <a:rPr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使って</a:t>
            </a:r>
            <a:r>
              <a:rPr lang="en-US" altLang="ja-JP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みんな</a:t>
            </a:r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気持ちよく！</a:t>
            </a:r>
            <a:endParaRPr kumimoji="1" lang="ja-JP" altLang="en-US" sz="48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4" name="グループ化 3"/>
          <p:cNvGrpSpPr/>
          <p:nvPr/>
        </p:nvGrpSpPr>
        <p:grpSpPr>
          <a:xfrm>
            <a:off x="1792292" y="2021844"/>
            <a:ext cx="3217188" cy="3217184"/>
            <a:chOff x="6043148" y="823051"/>
            <a:chExt cx="1582061" cy="1582061"/>
          </a:xfrm>
        </p:grpSpPr>
        <p:sp>
          <p:nvSpPr>
            <p:cNvPr id="5" name="円/楕円 4"/>
            <p:cNvSpPr/>
            <p:nvPr/>
          </p:nvSpPr>
          <p:spPr>
            <a:xfrm>
              <a:off x="6043148" y="823051"/>
              <a:ext cx="1582061" cy="1582061"/>
            </a:xfrm>
            <a:prstGeom prst="ellipse">
              <a:avLst/>
            </a:prstGeom>
            <a:solidFill>
              <a:srgbClr val="F79646">
                <a:lumMod val="60000"/>
                <a:lumOff val="40000"/>
              </a:srgbClr>
            </a:solidFill>
            <a:ln w="76200" cap="flat" cmpd="sng" algn="ctr">
              <a:noFill/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  <p:grpSp>
          <p:nvGrpSpPr>
            <p:cNvPr id="6" name="グループ化 5"/>
            <p:cNvGrpSpPr/>
            <p:nvPr/>
          </p:nvGrpSpPr>
          <p:grpSpPr>
            <a:xfrm>
              <a:off x="6043148" y="1204983"/>
              <a:ext cx="1582061" cy="1024533"/>
              <a:chOff x="4634508" y="2843066"/>
              <a:chExt cx="2744192" cy="1438061"/>
            </a:xfrm>
          </p:grpSpPr>
          <p:sp>
            <p:nvSpPr>
              <p:cNvPr id="7" name="パイ 6"/>
              <p:cNvSpPr/>
              <p:nvPr/>
            </p:nvSpPr>
            <p:spPr bwMode="auto">
              <a:xfrm>
                <a:off x="4697458" y="2855455"/>
                <a:ext cx="1425672" cy="1425672"/>
              </a:xfrm>
              <a:prstGeom prst="pie">
                <a:avLst>
                  <a:gd name="adj1" fmla="val 10789341"/>
                  <a:gd name="adj2" fmla="val 1620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8" name="角丸四角形 7"/>
              <p:cNvSpPr/>
              <p:nvPr/>
            </p:nvSpPr>
            <p:spPr bwMode="auto">
              <a:xfrm rot="5400000">
                <a:off x="5068391" y="3157475"/>
                <a:ext cx="732200" cy="103382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" name="角丸四角形 8"/>
              <p:cNvSpPr/>
              <p:nvPr/>
            </p:nvSpPr>
            <p:spPr bwMode="auto">
              <a:xfrm>
                <a:off x="4634508" y="3541512"/>
                <a:ext cx="2744192" cy="97038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76200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2896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pop476_和式トイレ</dc:title>
  <dc:subject>pop476_和式トイレ</dc:subject>
  <dc:creator>http://www.digipot.net</dc:creator>
  <cp:lastModifiedBy/>
  <cp:revision>1</cp:revision>
  <dcterms:created xsi:type="dcterms:W3CDTF">2015-01-17T04:35:02Z</dcterms:created>
  <dcterms:modified xsi:type="dcterms:W3CDTF">2015-01-17T04:35:04Z</dcterms:modified>
  <cp:version>1</cp:version>
</cp:coreProperties>
</file>

<file path=docProps/thumbnail.jpeg>
</file>