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7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320" y="-62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47039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和式</a:t>
            </a:r>
            <a:endParaRPr lang="en-US" altLang="ja-JP" sz="18000" dirty="0"/>
          </a:p>
          <a:p>
            <a:r>
              <a:rPr lang="ja-JP" altLang="en-US" sz="18000" dirty="0" smtClean="0"/>
              <a:t>トイレ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857029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和式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2410576" y="791927"/>
            <a:ext cx="5254362" cy="5254356"/>
            <a:chOff x="6043148" y="823051"/>
            <a:chExt cx="1582061" cy="1582061"/>
          </a:xfrm>
        </p:grpSpPr>
        <p:sp>
          <p:nvSpPr>
            <p:cNvPr id="13" name="円/楕円 12"/>
            <p:cNvSpPr/>
            <p:nvPr/>
          </p:nvSpPr>
          <p:spPr>
            <a:xfrm>
              <a:off x="6043148" y="823051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6043148" y="1204983"/>
              <a:ext cx="1582061" cy="1024533"/>
              <a:chOff x="4634508" y="2843066"/>
              <a:chExt cx="2744192" cy="1438061"/>
            </a:xfrm>
          </p:grpSpPr>
          <p:sp>
            <p:nvSpPr>
              <p:cNvPr id="15" name="パイ 14"/>
              <p:cNvSpPr/>
              <p:nvPr/>
            </p:nvSpPr>
            <p:spPr bwMode="auto">
              <a:xfrm>
                <a:off x="4697458" y="2855455"/>
                <a:ext cx="1425672" cy="1425672"/>
              </a:xfrm>
              <a:prstGeom prst="pie">
                <a:avLst>
                  <a:gd name="adj1" fmla="val 10789341"/>
                  <a:gd name="adj2" fmla="val 1620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6" name="角丸四角形 15"/>
              <p:cNvSpPr/>
              <p:nvPr/>
            </p:nvSpPr>
            <p:spPr bwMode="auto">
              <a:xfrm rot="5400000">
                <a:off x="5068391" y="3157475"/>
                <a:ext cx="732200" cy="1033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>
                <a:off x="4634508" y="3541512"/>
                <a:ext cx="2744192" cy="970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695706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rgbClr val="FFFF00"/>
                </a:solidFill>
              </a:rPr>
              <a:t>和式トイレ</a:t>
            </a:r>
            <a:endParaRPr lang="ja-JP" altLang="en-US" sz="12500" dirty="0">
              <a:solidFill>
                <a:srgbClr val="FFFF00"/>
              </a:solidFill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046064" y="520807"/>
            <a:ext cx="3983386" cy="3983382"/>
            <a:chOff x="6043148" y="823051"/>
            <a:chExt cx="1582061" cy="1582061"/>
          </a:xfrm>
        </p:grpSpPr>
        <p:sp>
          <p:nvSpPr>
            <p:cNvPr id="14" name="円/楕円 13"/>
            <p:cNvSpPr/>
            <p:nvPr/>
          </p:nvSpPr>
          <p:spPr>
            <a:xfrm>
              <a:off x="6043148" y="823051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6043148" y="1204983"/>
              <a:ext cx="1582061" cy="1024533"/>
              <a:chOff x="4634508" y="2843066"/>
              <a:chExt cx="2744192" cy="1438061"/>
            </a:xfrm>
          </p:grpSpPr>
          <p:sp>
            <p:nvSpPr>
              <p:cNvPr id="16" name="パイ 15"/>
              <p:cNvSpPr/>
              <p:nvPr/>
            </p:nvSpPr>
            <p:spPr bwMode="auto">
              <a:xfrm>
                <a:off x="4697458" y="2855455"/>
                <a:ext cx="1425672" cy="1425672"/>
              </a:xfrm>
              <a:prstGeom prst="pie">
                <a:avLst>
                  <a:gd name="adj1" fmla="val 10789341"/>
                  <a:gd name="adj2" fmla="val 1620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 rot="5400000">
                <a:off x="5068391" y="3157475"/>
                <a:ext cx="732200" cy="1033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8" name="角丸四角形 17"/>
              <p:cNvSpPr/>
              <p:nvPr/>
            </p:nvSpPr>
            <p:spPr bwMode="auto">
              <a:xfrm>
                <a:off x="4634508" y="3541512"/>
                <a:ext cx="2744192" cy="970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658383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和式トイレ</a:t>
            </a:r>
            <a:endParaRPr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1556" y="313309"/>
            <a:ext cx="9864443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きれいにご利用ください</a:t>
            </a:r>
            <a:endParaRPr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446114" y="1238039"/>
            <a:ext cx="3183286" cy="3183282"/>
            <a:chOff x="6043148" y="823051"/>
            <a:chExt cx="1582061" cy="1582061"/>
          </a:xfrm>
        </p:grpSpPr>
        <p:sp>
          <p:nvSpPr>
            <p:cNvPr id="15" name="円/楕円 14"/>
            <p:cNvSpPr/>
            <p:nvPr/>
          </p:nvSpPr>
          <p:spPr>
            <a:xfrm>
              <a:off x="6043148" y="823051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6043148" y="1204983"/>
              <a:ext cx="1582061" cy="1024533"/>
              <a:chOff x="4634508" y="2843066"/>
              <a:chExt cx="2744192" cy="1438061"/>
            </a:xfrm>
          </p:grpSpPr>
          <p:sp>
            <p:nvSpPr>
              <p:cNvPr id="17" name="パイ 16"/>
              <p:cNvSpPr/>
              <p:nvPr/>
            </p:nvSpPr>
            <p:spPr bwMode="auto">
              <a:xfrm>
                <a:off x="4697458" y="2855455"/>
                <a:ext cx="1425672" cy="1425672"/>
              </a:xfrm>
              <a:prstGeom prst="pie">
                <a:avLst>
                  <a:gd name="adj1" fmla="val 10789341"/>
                  <a:gd name="adj2" fmla="val 1620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8" name="角丸四角形 17"/>
              <p:cNvSpPr/>
              <p:nvPr/>
            </p:nvSpPr>
            <p:spPr bwMode="auto">
              <a:xfrm rot="5400000">
                <a:off x="5068391" y="3157475"/>
                <a:ext cx="732200" cy="1033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9" name="角丸四角形 18"/>
              <p:cNvSpPr/>
              <p:nvPr/>
            </p:nvSpPr>
            <p:spPr bwMode="auto">
              <a:xfrm>
                <a:off x="4634508" y="3541512"/>
                <a:ext cx="2744192" cy="970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0587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658383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和式トイレ</a:t>
            </a:r>
            <a:endParaRPr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1556" y="374865"/>
            <a:ext cx="9864443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きれいに</a:t>
            </a:r>
            <a:r>
              <a:rPr lang="ja-JP" altLang="en-US" sz="4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使ってみんな</a:t>
            </a:r>
            <a:r>
              <a:rPr lang="ja-JP" altLang="en-US" sz="4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気持ちよく！</a:t>
            </a:r>
            <a:endParaRPr lang="ja-JP" altLang="en-US" sz="4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446114" y="1238039"/>
            <a:ext cx="3183286" cy="3183282"/>
            <a:chOff x="6043148" y="823051"/>
            <a:chExt cx="1582061" cy="1582061"/>
          </a:xfrm>
        </p:grpSpPr>
        <p:sp>
          <p:nvSpPr>
            <p:cNvPr id="15" name="円/楕円 14"/>
            <p:cNvSpPr/>
            <p:nvPr/>
          </p:nvSpPr>
          <p:spPr>
            <a:xfrm>
              <a:off x="6043148" y="823051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6043148" y="1204983"/>
              <a:ext cx="1582061" cy="1024533"/>
              <a:chOff x="4634508" y="2843066"/>
              <a:chExt cx="2744192" cy="1438061"/>
            </a:xfrm>
          </p:grpSpPr>
          <p:sp>
            <p:nvSpPr>
              <p:cNvPr id="17" name="パイ 16"/>
              <p:cNvSpPr/>
              <p:nvPr/>
            </p:nvSpPr>
            <p:spPr bwMode="auto">
              <a:xfrm>
                <a:off x="4697458" y="2855455"/>
                <a:ext cx="1425672" cy="1425672"/>
              </a:xfrm>
              <a:prstGeom prst="pie">
                <a:avLst>
                  <a:gd name="adj1" fmla="val 10789341"/>
                  <a:gd name="adj2" fmla="val 1620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8" name="角丸四角形 17"/>
              <p:cNvSpPr/>
              <p:nvPr/>
            </p:nvSpPr>
            <p:spPr bwMode="auto">
              <a:xfrm rot="5400000">
                <a:off x="5068391" y="3157475"/>
                <a:ext cx="732200" cy="1033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9" name="角丸四角形 18"/>
              <p:cNvSpPr/>
              <p:nvPr/>
            </p:nvSpPr>
            <p:spPr bwMode="auto">
              <a:xfrm>
                <a:off x="4634508" y="3541512"/>
                <a:ext cx="2744192" cy="970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pop476_和式トイレ</dc:title>
  <dc:subject>pop476_和式トイレ</dc:subject>
  <dc:creator>http://www.digipot.net</dc:creator>
  <cp:lastModifiedBy/>
  <cp:revision>1</cp:revision>
  <dcterms:created xsi:type="dcterms:W3CDTF">2015-01-17T04:34:28Z</dcterms:created>
  <dcterms:modified xsi:type="dcterms:W3CDTF">2015-01-17T04:34:30Z</dcterms:modified>
  <cp:version>1</cp:version>
</cp:coreProperties>
</file>