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5" r:id="rId3"/>
    <p:sldId id="284" r:id="rId4"/>
    <p:sldId id="286" r:id="rId5"/>
    <p:sldId id="287" r:id="rId6"/>
    <p:sldId id="28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CC6600"/>
    <a:srgbClr val="CC9900"/>
    <a:srgbClr val="663300"/>
    <a:srgbClr val="003300"/>
    <a:srgbClr val="996633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646" y="-451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24513" y="583159"/>
            <a:ext cx="52629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年末年始の営業案内</a:t>
            </a:r>
            <a:endParaRPr lang="ja-JP" altLang="en-US" sz="4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83695" y="1230161"/>
            <a:ext cx="5544616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049180" y="8598405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8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店主</a:t>
            </a:r>
            <a:endParaRPr lang="ja-JP" altLang="en-US" sz="48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54307" y="1914277"/>
            <a:ext cx="5724644" cy="2481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5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年末は　　日まで</a:t>
            </a:r>
            <a:endParaRPr lang="en-US" altLang="ja-JP" sz="54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5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営業します</a:t>
            </a:r>
            <a:endParaRPr lang="ja-JP" altLang="en-US" sz="5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93681" y="5178025"/>
            <a:ext cx="5724644" cy="24814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5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年始は　　日から</a:t>
            </a:r>
            <a:endParaRPr lang="en-US" altLang="ja-JP" sz="54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ja-JP" altLang="en-US" sz="5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営業します</a:t>
            </a:r>
            <a:endParaRPr lang="ja-JP" altLang="en-US" sz="5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824513" y="583159"/>
            <a:ext cx="52629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年末年始の</a:t>
            </a:r>
            <a:r>
              <a:rPr lang="ja-JP" altLang="en-US" sz="4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休業</a:t>
            </a:r>
            <a:r>
              <a:rPr lang="ja-JP" altLang="en-US" sz="4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案内</a:t>
            </a:r>
            <a:endParaRPr lang="ja-JP" altLang="en-US" sz="4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683695" y="1230161"/>
            <a:ext cx="5544616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049180" y="8598405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8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店主</a:t>
            </a:r>
            <a:endParaRPr lang="ja-JP" altLang="en-US" sz="48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03486" y="2066583"/>
            <a:ext cx="550503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5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2014</a:t>
            </a:r>
            <a:r>
              <a:rPr lang="ja-JP" altLang="en-US" sz="5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endParaRPr lang="en-US" altLang="ja-JP" sz="54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5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5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r>
              <a:rPr lang="ja-JP" altLang="en-US" sz="5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lang="ja-JP" altLang="en-US" sz="5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 </a:t>
            </a:r>
            <a:r>
              <a:rPr lang="ja-JP" altLang="en-US" sz="5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日～</a:t>
            </a:r>
            <a:endParaRPr lang="en-US" altLang="ja-JP" sz="54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altLang="ja-JP" sz="54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5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2015</a:t>
            </a:r>
            <a:r>
              <a:rPr lang="ja-JP" altLang="en-US" sz="5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endParaRPr lang="en-US" altLang="ja-JP" sz="54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5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5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5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　　日</a:t>
            </a:r>
            <a:r>
              <a:rPr lang="ja-JP" altLang="en-US" sz="5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まで</a:t>
            </a:r>
            <a:endParaRPr lang="ja-JP" altLang="en-US" sz="5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42384" y="6972128"/>
            <a:ext cx="5827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休業させていただきます</a:t>
            </a:r>
            <a:endParaRPr lang="ja-JP" altLang="en-US" sz="4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7468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63715" y="495201"/>
            <a:ext cx="52629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年末年始の営業案内</a:t>
            </a:r>
            <a:endParaRPr lang="ja-JP" altLang="en-US" sz="4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円/楕円 4"/>
          <p:cNvSpPr/>
          <p:nvPr/>
        </p:nvSpPr>
        <p:spPr>
          <a:xfrm>
            <a:off x="1040845" y="1484784"/>
            <a:ext cx="1233050" cy="12330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25200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3600" b="1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年末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27590" y="3068960"/>
            <a:ext cx="11769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4800" b="1" dirty="0" smtClean="0">
                <a:solidFill>
                  <a:prstClr val="black"/>
                </a:solidFill>
                <a:latin typeface="Arial Black" panose="020B0A04020102020204" pitchFamily="34" charset="0"/>
                <a:ea typeface="ＭＳ Ｐゴシック"/>
              </a:rPr>
              <a:t>12/</a:t>
            </a:r>
            <a:endParaRPr lang="ja-JP" altLang="en-US" sz="4800" b="1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1643555" y="2275949"/>
            <a:ext cx="3248015" cy="3248015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91570" y="486299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b="1" dirty="0" err="1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まで</a:t>
            </a:r>
            <a:r>
              <a:rPr lang="ja-JP" altLang="en-US" sz="2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営業</a:t>
            </a:r>
            <a:endParaRPr lang="ja-JP" altLang="en-US" sz="2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1042348" y="5392524"/>
            <a:ext cx="1233050" cy="12330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25200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36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年始</a:t>
            </a:r>
            <a:endParaRPr lang="ja-JP" altLang="en-US" sz="36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21438" y="6976700"/>
            <a:ext cx="7665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4800" b="1" dirty="0" smtClean="0">
                <a:solidFill>
                  <a:prstClr val="black"/>
                </a:solidFill>
                <a:latin typeface="Arial Black" panose="020B0A04020102020204" pitchFamily="34" charset="0"/>
                <a:ea typeface="ＭＳ Ｐゴシック"/>
              </a:rPr>
              <a:t>1/</a:t>
            </a:r>
            <a:endParaRPr lang="ja-JP" altLang="en-US" sz="4800" b="1" dirty="0">
              <a:solidFill>
                <a:prstClr val="black"/>
              </a:solidFill>
              <a:latin typeface="Arial Black" panose="020B0A04020102020204" pitchFamily="34" charset="0"/>
              <a:ea typeface="ＭＳ Ｐゴシック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891570" y="877842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から営業</a:t>
            </a:r>
            <a:endParaRPr lang="ja-JP" altLang="en-US" sz="2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1629195" y="6183689"/>
            <a:ext cx="3248015" cy="3248015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73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63715" y="495201"/>
            <a:ext cx="52629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年末年始の休業案内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229200" y="8688415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店主</a:t>
            </a:r>
            <a:endParaRPr lang="ja-JP" altLang="en-US" sz="4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84406" y="7068235"/>
            <a:ext cx="582723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上記期間</a:t>
            </a:r>
            <a:endParaRPr lang="en-US" altLang="ja-JP" sz="4000" b="1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休業させていただきます</a:t>
            </a:r>
            <a:endParaRPr lang="ja-JP" altLang="en-US" sz="4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863715" y="1892050"/>
            <a:ext cx="1233050" cy="12330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25200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3600" b="1" dirty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年末</a:t>
            </a:r>
          </a:p>
        </p:txBody>
      </p:sp>
      <p:sp>
        <p:nvSpPr>
          <p:cNvPr id="7" name="円/楕円 6"/>
          <p:cNvSpPr/>
          <p:nvPr/>
        </p:nvSpPr>
        <p:spPr>
          <a:xfrm>
            <a:off x="863715" y="4585699"/>
            <a:ext cx="1233050" cy="12330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25200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3600" b="1" dirty="0" smtClean="0">
                <a:solidFill>
                  <a:prstClr val="white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年始</a:t>
            </a:r>
            <a:endParaRPr lang="ja-JP" altLang="en-US" sz="3600" b="1" dirty="0">
              <a:solidFill>
                <a:prstClr val="white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237355" y="2709601"/>
            <a:ext cx="38908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5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r>
              <a:rPr lang="ja-JP" altLang="en-US" sz="5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　　日</a:t>
            </a:r>
            <a:endParaRPr lang="ja-JP" altLang="en-US" sz="5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476340" y="5199800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5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１月　　日</a:t>
            </a:r>
            <a:endParaRPr lang="ja-JP" altLang="en-US" sz="54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 rot="16200000">
            <a:off x="3885241" y="3772481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8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endParaRPr lang="ja-JP" altLang="en-US" sz="48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716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17485" y="368660"/>
            <a:ext cx="6216860" cy="9219855"/>
          </a:xfrm>
          <a:prstGeom prst="roundRect">
            <a:avLst>
              <a:gd name="adj" fmla="val 7164"/>
            </a:avLst>
          </a:prstGeom>
          <a:noFill/>
          <a:ln w="1270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40811" y="593685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6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お知らせ</a:t>
            </a:r>
            <a:endParaRPr lang="ja-JP" altLang="en-US" sz="6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67237" y="2393885"/>
            <a:ext cx="326243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8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年末は</a:t>
            </a:r>
            <a:endParaRPr lang="ja-JP" altLang="en-US" sz="8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708920" y="4316867"/>
            <a:ext cx="326243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80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日まで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46250" y="6483170"/>
            <a:ext cx="5314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80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営業</a:t>
            </a:r>
            <a:r>
              <a:rPr lang="ja-JP" altLang="en-US" sz="8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します</a:t>
            </a:r>
            <a:endParaRPr lang="ja-JP" altLang="en-US" sz="8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862" y="8418385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店主</a:t>
            </a:r>
            <a:endParaRPr lang="ja-JP" altLang="en-US" sz="4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122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317485" y="368660"/>
            <a:ext cx="6216860" cy="9219855"/>
          </a:xfrm>
          <a:prstGeom prst="roundRect">
            <a:avLst>
              <a:gd name="adj" fmla="val 7164"/>
            </a:avLst>
          </a:prstGeom>
          <a:noFill/>
          <a:ln w="1270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40811" y="593685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6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お知らせ</a:t>
            </a:r>
            <a:endParaRPr lang="ja-JP" altLang="en-US" sz="6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67237" y="2393885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8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年始は</a:t>
            </a:r>
            <a:endParaRPr lang="ja-JP" altLang="en-US" sz="8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708920" y="4316867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8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日から</a:t>
            </a:r>
            <a:endParaRPr lang="ja-JP" altLang="en-US" sz="8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46250" y="6483170"/>
            <a:ext cx="53142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80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営業</a:t>
            </a:r>
            <a:r>
              <a:rPr lang="ja-JP" altLang="en-US" sz="8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します</a:t>
            </a:r>
            <a:endParaRPr lang="ja-JP" altLang="en-US" sz="8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34862" y="8418385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40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店主</a:t>
            </a:r>
            <a:endParaRPr lang="ja-JP" altLang="en-US" sz="4000" b="1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6592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Microsoft Office PowerPoint</Application>
  <PresentationFormat>A4 210 x 297 mm</PresentationFormat>
  <Paragraphs>40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pop467_年末年始の営業案内</dc:title>
  <dc:subject>pop467_年末年始の営業案内</dc:subject>
  <dc:creator>http://www.digipot.net</dc:creator>
  <cp:lastModifiedBy/>
  <cp:revision>1</cp:revision>
  <dcterms:created xsi:type="dcterms:W3CDTF">2014-12-24T05:19:20Z</dcterms:created>
  <dcterms:modified xsi:type="dcterms:W3CDTF">2014-12-24T05:19:22Z</dcterms:modified>
  <cp:version>1</cp:version>
</cp:coreProperties>
</file>