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86" r:id="rId2"/>
    <p:sldId id="287" r:id="rId3"/>
    <p:sldId id="288" r:id="rId4"/>
    <p:sldId id="289" r:id="rId5"/>
    <p:sldId id="290" r:id="rId6"/>
    <p:sldId id="29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FF6600"/>
    <a:srgbClr val="CC6600"/>
    <a:srgbClr val="006600"/>
    <a:srgbClr val="FFCC66"/>
    <a:srgbClr val="99CCFF"/>
    <a:srgbClr val="CC9900"/>
    <a:srgbClr val="66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806" y="-4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0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5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94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600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44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644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8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36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68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188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562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C758A82-1728-440D-9473-FF0235D534F9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2014/12/24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5B2437-AC4F-4065-9F59-7BE966DBED48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89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73895" y="674113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年末年始の営業案内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133077" y="1321115"/>
            <a:ext cx="554461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1957" y="2348880"/>
            <a:ext cx="8186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年末は　　日まで営業します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11956" y="3717032"/>
            <a:ext cx="81868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年始は　　日から営業します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83042" y="5589240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560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273896" y="674113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年末年始の休業案内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133077" y="1321115"/>
            <a:ext cx="554461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80137" y="2078352"/>
            <a:ext cx="60324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2014</a:t>
            </a: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　　 日から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79335" y="3399176"/>
            <a:ext cx="6027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2015</a:t>
            </a: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ja-JP" altLang="en-US" sz="4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日まで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788226" y="558924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15595" y="472000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休業させていただきます</a:t>
            </a:r>
            <a:r>
              <a:rPr lang="ja-JP" altLang="en-US" sz="4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281672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1040845" y="1484784"/>
            <a:ext cx="1233050" cy="12330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</a:t>
            </a:r>
          </a:p>
        </p:txBody>
      </p:sp>
      <p:sp>
        <p:nvSpPr>
          <p:cNvPr id="7" name="円/楕円 6"/>
          <p:cNvSpPr/>
          <p:nvPr/>
        </p:nvSpPr>
        <p:spPr>
          <a:xfrm>
            <a:off x="5516693" y="1484784"/>
            <a:ext cx="1233050" cy="12330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</a:t>
            </a:r>
            <a:endParaRPr lang="ja-JP" altLang="en-US" sz="36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73895" y="548680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年末年始の営業案内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7590" y="3068960"/>
            <a:ext cx="1176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b="1" dirty="0" smtClean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12/</a:t>
            </a:r>
            <a:endParaRPr lang="ja-JP" altLang="en-US" sz="48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95783" y="3068960"/>
            <a:ext cx="766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b="1" dirty="0" smtClean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1/</a:t>
            </a:r>
            <a:endParaRPr lang="ja-JP" altLang="en-US" sz="48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75798" y="5644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b="1" dirty="0" err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r>
              <a:rPr lang="ja-JP" altLang="en-US" sz="2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endParaRPr lang="ja-JP" altLang="en-US" sz="2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718188" y="5644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から営業</a:t>
            </a:r>
            <a:endParaRPr lang="ja-JP" altLang="en-US" sz="2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1643555" y="2275949"/>
            <a:ext cx="3248015" cy="3248015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6103540" y="2275949"/>
            <a:ext cx="3248015" cy="3248015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086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/楕円 5"/>
          <p:cNvSpPr/>
          <p:nvPr/>
        </p:nvSpPr>
        <p:spPr>
          <a:xfrm>
            <a:off x="909200" y="1577015"/>
            <a:ext cx="1233050" cy="12330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</a:t>
            </a:r>
          </a:p>
        </p:txBody>
      </p:sp>
      <p:sp>
        <p:nvSpPr>
          <p:cNvPr id="7" name="円/楕円 6"/>
          <p:cNvSpPr/>
          <p:nvPr/>
        </p:nvSpPr>
        <p:spPr>
          <a:xfrm>
            <a:off x="5385048" y="1577015"/>
            <a:ext cx="1233050" cy="12330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</a:t>
            </a:r>
            <a:endParaRPr lang="ja-JP" altLang="en-US" sz="36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73896" y="548680"/>
            <a:ext cx="52629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年末年始の休業案内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0316" y="3068960"/>
            <a:ext cx="84048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　　　日～１月　　　日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88226" y="558924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89674" y="4720000"/>
            <a:ext cx="83920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上記期間休業させていただきます</a:t>
            </a:r>
            <a:r>
              <a:rPr lang="ja-JP" altLang="en-US" sz="4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35219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567237" y="2393885"/>
            <a:ext cx="32624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年末は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88226" y="558924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17485" y="368660"/>
            <a:ext cx="9181020" cy="6165685"/>
          </a:xfrm>
          <a:prstGeom prst="roundRect">
            <a:avLst>
              <a:gd name="adj" fmla="val 716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57010" y="2393885"/>
            <a:ext cx="32624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日まで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78936" y="4149080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91897" y="593685"/>
            <a:ext cx="42883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お知らせ</a:t>
            </a:r>
            <a:endParaRPr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702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567237" y="2393885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年始は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88226" y="5589240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17485" y="368660"/>
            <a:ext cx="9181020" cy="6165685"/>
          </a:xfrm>
          <a:prstGeom prst="roundRect">
            <a:avLst>
              <a:gd name="adj" fmla="val 716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78125" y="2393885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日から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78936" y="4149080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91897" y="593685"/>
            <a:ext cx="42883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お知らせ</a:t>
            </a:r>
            <a:endParaRPr lang="ja-JP" altLang="en-US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90052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A4 210 x 297 mm</PresentationFormat>
  <Paragraphs>32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pop467_年末年始の営業案内</dc:title>
  <dc:subject>pop467_年末年始の営業案内</dc:subject>
  <dc:creator>http://www.digipot.net</dc:creator>
  <cp:lastModifiedBy/>
  <cp:revision>1</cp:revision>
  <dcterms:created xsi:type="dcterms:W3CDTF">2014-12-24T05:19:02Z</dcterms:created>
  <dcterms:modified xsi:type="dcterms:W3CDTF">2014-12-24T05:19:04Z</dcterms:modified>
  <cp:version>1</cp:version>
</cp:coreProperties>
</file>