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5" d="100"/>
          <a:sy n="35" d="100"/>
        </p:scale>
        <p:origin x="-1224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182470"/>
            <a:ext cx="5109091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関係者以外</a:t>
            </a:r>
            <a:endParaRPr lang="en-US" altLang="ja-JP" sz="14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入室禁止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8690" y="182470"/>
            <a:ext cx="5109091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>
                <a:ln w="38100">
                  <a:noFill/>
                </a:ln>
                <a:solidFill>
                  <a:schemeClr val="tx1"/>
                </a:solidFill>
              </a:rPr>
              <a:t>関係者以外</a:t>
            </a:r>
            <a:endParaRPr lang="en-US" altLang="ja-JP" sz="140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dirty="0" smtClean="0">
                <a:ln w="38100">
                  <a:noFill/>
                </a:ln>
                <a:solidFill>
                  <a:schemeClr val="tx1"/>
                </a:solidFill>
              </a:rPr>
              <a:t>入室禁止</a:t>
            </a:r>
            <a:endParaRPr lang="ja-JP" altLang="en-US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321214" y="1800225"/>
            <a:ext cx="6180112" cy="6180096"/>
            <a:chOff x="386402" y="2719308"/>
            <a:chExt cx="1683566" cy="1683562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53" name="ドーナツ 5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ドーナツ 5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" name="グループ化 19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1" name="正方形/長方形 20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台形 22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" name="グループ化 24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50" name="角丸四角形 49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円/楕円 50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円/楕円 51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39" name="グループ化 38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46" name="円/楕円 45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7" name="角丸四角形 46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角丸四角形 47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角丸四角形 48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0" name="グループ化 39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44" name="角丸四角形 43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角丸四角形 44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" name="グループ化 40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42" name="角丸四角形 4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28" name="グループ化 27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35" name="円/楕円 34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3" name="角丸四角形 32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" name="グループ化 29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1" name="角丸四角形 30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" name="角丸四角形 31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18" name="乗算記号 17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/>
          <p:cNvSpPr txBox="1"/>
          <p:nvPr/>
        </p:nvSpPr>
        <p:spPr>
          <a:xfrm>
            <a:off x="5945" y="940296"/>
            <a:ext cx="6852055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10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945" y="773953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850365" y="2485941"/>
            <a:ext cx="5121810" cy="5121796"/>
            <a:chOff x="386402" y="2719308"/>
            <a:chExt cx="1683566" cy="1683562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21" name="グループ化 20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71" name="ドーナツ 70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ドーナツ 71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3" name="正方形/長方形 22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台形 24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8" name="角丸四角形 67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55" name="グループ化 54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4" name="円/楕円 63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角丸四角形 64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角丸四角形 65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66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6" name="グループ化 55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0" name="角丸四角形 59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角丸四角形 6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7" name="グループ化 56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8" name="角丸四角形 57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角丸四角形 58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44" name="グループ化 43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51" name="円/楕円 50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角丸四角形 51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角丸四角形 52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" name="グループ化 44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49" name="角丸四角形 48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" name="角丸四角形 49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" name="グループ化 45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47" name="角丸四角形 46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" name="角丸四角形 47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20" name="乗算記号 19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41556" y="701623"/>
            <a:ext cx="6816443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この部屋は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45" y="6427129"/>
            <a:ext cx="6852055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10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773953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1193265" y="1688378"/>
            <a:ext cx="4436010" cy="4435998"/>
            <a:chOff x="386402" y="2719308"/>
            <a:chExt cx="1683566" cy="168356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73" name="ドーナツ 7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ドーナツ 7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4" name="正方形/長方形 23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台形 26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71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" name="グループ化 30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59" name="グループ化 58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6" name="円/楕円 65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66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角丸四角形 67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9" name="角丸四角形 68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" name="グループ化 59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4" name="角丸四角形 63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" name="角丸四角形 64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グループ化 60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2" name="角丸四角形 6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" name="角丸四角形 62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" name="グループ化 31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33" name="グループ化 32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54" name="円/楕円 53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5" name="角丸四角形 54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7" name="角丸四角形 56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2" name="角丸四角形 5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3" name="角丸四角形 52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" name="グループ化 34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6" name="角丸四角形 35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21" name="乗算記号 20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41556" y="516957"/>
            <a:ext cx="6816443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絶対入るな！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45" y="6427129"/>
            <a:ext cx="6852055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10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773953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1193265" y="1688378"/>
            <a:ext cx="4436010" cy="4435998"/>
            <a:chOff x="386402" y="2719308"/>
            <a:chExt cx="1683566" cy="168356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73" name="ドーナツ 7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ドーナツ 7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4" name="正方形/長方形 23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台形 26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71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" name="グループ化 30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59" name="グループ化 58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6" name="円/楕円 65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66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角丸四角形 67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9" name="角丸四角形 68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" name="グループ化 59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4" name="角丸四角形 63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" name="角丸四角形 64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グループ化 60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2" name="角丸四角形 6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" name="角丸四角形 62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" name="グループ化 31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33" name="グループ化 32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54" name="円/楕円 53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5" name="角丸四角形 54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7" name="角丸四角形 56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2" name="角丸四角形 5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3" name="角丸四角形 52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" name="グループ化 34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6" name="角丸四角形 35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21" name="乗算記号 20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33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pop446_関係者以外入室禁止</dc:title>
  <dc:subject>pop446_関係者以外入室禁止</dc:subject>
  <dc:creator>http://www.digipot.net</dc:creator>
  <cp:lastModifiedBy/>
  <cp:revision>1</cp:revision>
  <dcterms:created xsi:type="dcterms:W3CDTF">2014-11-30T09:00:49Z</dcterms:created>
  <dcterms:modified xsi:type="dcterms:W3CDTF">2014-11-30T09:00:51Z</dcterms:modified>
  <cp:version>1</cp:version>
</cp:coreProperties>
</file>