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7" r:id="rId4"/>
    <p:sldId id="273" r:id="rId5"/>
    <p:sldId id="282" r:id="rId6"/>
    <p:sldId id="28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942" y="-48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133745"/>
            <a:ext cx="9900055" cy="50167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4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関係者以外</a:t>
            </a:r>
            <a:endParaRPr kumimoji="1" lang="en-US" altLang="ja-JP" sz="14000" b="1" spc="50" dirty="0" smtClean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入室禁止</a:t>
            </a:r>
            <a:endParaRPr kumimoji="1" lang="ja-JP" altLang="en-US" sz="18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945" y="1292562"/>
            <a:ext cx="9900055" cy="50167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4000" b="1" spc="50" dirty="0" smtClean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関係者以外</a:t>
            </a:r>
            <a:endParaRPr kumimoji="1" lang="en-US" altLang="ja-JP" sz="14000" b="1" spc="50" dirty="0" smtClean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0" b="1" spc="50" dirty="0" smtClean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入室禁止</a:t>
            </a:r>
            <a:endParaRPr kumimoji="1" lang="ja-JP" altLang="en-US" sz="18000" b="1" spc="50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811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/>
          <p:cNvGrpSpPr/>
          <p:nvPr/>
        </p:nvGrpSpPr>
        <p:grpSpPr>
          <a:xfrm>
            <a:off x="1833228" y="354249"/>
            <a:ext cx="6180112" cy="6180096"/>
            <a:chOff x="386402" y="2719308"/>
            <a:chExt cx="1683566" cy="1683562"/>
          </a:xfrm>
        </p:grpSpPr>
        <p:grpSp>
          <p:nvGrpSpPr>
            <p:cNvPr id="17" name="グループ化 16"/>
            <p:cNvGrpSpPr/>
            <p:nvPr/>
          </p:nvGrpSpPr>
          <p:grpSpPr>
            <a:xfrm>
              <a:off x="446926" y="2779745"/>
              <a:ext cx="1562519" cy="1562519"/>
              <a:chOff x="4190209" y="2951394"/>
              <a:chExt cx="1562519" cy="1562519"/>
            </a:xfrm>
          </p:grpSpPr>
          <p:grpSp>
            <p:nvGrpSpPr>
              <p:cNvPr id="19" name="グループ化 18"/>
              <p:cNvGrpSpPr/>
              <p:nvPr/>
            </p:nvGrpSpPr>
            <p:grpSpPr>
              <a:xfrm>
                <a:off x="4190209" y="2951394"/>
                <a:ext cx="1562519" cy="1562519"/>
                <a:chOff x="3291812" y="3140968"/>
                <a:chExt cx="720080" cy="720080"/>
              </a:xfrm>
            </p:grpSpPr>
            <p:sp>
              <p:nvSpPr>
                <p:cNvPr id="67" name="ドーナツ 66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" name="ドーナツ 67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0" name="グループ化 19"/>
              <p:cNvGrpSpPr/>
              <p:nvPr/>
            </p:nvGrpSpPr>
            <p:grpSpPr>
              <a:xfrm>
                <a:off x="4535767" y="3252788"/>
                <a:ext cx="871402" cy="959900"/>
                <a:chOff x="2547531" y="3564015"/>
                <a:chExt cx="1060369" cy="1168058"/>
              </a:xfrm>
            </p:grpSpPr>
            <p:sp>
              <p:nvSpPr>
                <p:cNvPr id="21" name="正方形/長方形 20"/>
                <p:cNvSpPr/>
                <p:nvPr/>
              </p:nvSpPr>
              <p:spPr>
                <a:xfrm>
                  <a:off x="2547531" y="3610962"/>
                  <a:ext cx="682416" cy="102362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" name="正方形/長方形 21"/>
                <p:cNvSpPr/>
                <p:nvPr/>
              </p:nvSpPr>
              <p:spPr>
                <a:xfrm>
                  <a:off x="2596275" y="3659706"/>
                  <a:ext cx="584928" cy="974879"/>
                </a:xfrm>
                <a:prstGeom prst="rect">
                  <a:avLst/>
                </a:prstGeom>
                <a:solidFill>
                  <a:schemeClr val="tx1"/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台形 22"/>
                <p:cNvSpPr/>
                <p:nvPr/>
              </p:nvSpPr>
              <p:spPr>
                <a:xfrm rot="16200000">
                  <a:off x="2255697" y="3904055"/>
                  <a:ext cx="1168058" cy="487977"/>
                </a:xfrm>
                <a:prstGeom prst="trapezoid">
                  <a:avLst>
                    <a:gd name="adj" fmla="val 19774"/>
                  </a:avLst>
                </a:prstGeom>
                <a:solidFill>
                  <a:schemeClr val="bg1">
                    <a:lumMod val="75000"/>
                  </a:schemeClr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台形 23"/>
                <p:cNvSpPr/>
                <p:nvPr/>
              </p:nvSpPr>
              <p:spPr>
                <a:xfrm rot="16200000" flipV="1">
                  <a:off x="2515160" y="4132570"/>
                  <a:ext cx="1168058" cy="30948"/>
                </a:xfrm>
                <a:prstGeom prst="trapezoid">
                  <a:avLst>
                    <a:gd name="adj" fmla="val 4579"/>
                  </a:avLst>
                </a:prstGeom>
                <a:solidFill>
                  <a:schemeClr val="bg1">
                    <a:lumMod val="95000"/>
                  </a:schemeClr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" name="グループ化 24"/>
                <p:cNvGrpSpPr/>
                <p:nvPr/>
              </p:nvGrpSpPr>
              <p:grpSpPr>
                <a:xfrm>
                  <a:off x="2975077" y="4170552"/>
                  <a:ext cx="73047" cy="81854"/>
                  <a:chOff x="3724147" y="3356992"/>
                  <a:chExt cx="178957" cy="144016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64" name="角丸四角形 63"/>
                  <p:cNvSpPr/>
                  <p:nvPr/>
                </p:nvSpPr>
                <p:spPr>
                  <a:xfrm>
                    <a:off x="3806920" y="3391570"/>
                    <a:ext cx="96184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5" name="円/楕円 64"/>
                  <p:cNvSpPr/>
                  <p:nvPr/>
                </p:nvSpPr>
                <p:spPr>
                  <a:xfrm>
                    <a:off x="3724147" y="3356992"/>
                    <a:ext cx="136381" cy="144016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6" name="円/楕円 65"/>
                  <p:cNvSpPr/>
                  <p:nvPr/>
                </p:nvSpPr>
                <p:spPr>
                  <a:xfrm>
                    <a:off x="3724147" y="3356992"/>
                    <a:ext cx="98281" cy="144016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6" name="グループ化 25"/>
                <p:cNvGrpSpPr/>
                <p:nvPr/>
              </p:nvGrpSpPr>
              <p:grpSpPr>
                <a:xfrm>
                  <a:off x="3006292" y="3732330"/>
                  <a:ext cx="601608" cy="980881"/>
                  <a:chOff x="3054833" y="655965"/>
                  <a:chExt cx="888737" cy="1449027"/>
                </a:xfrm>
                <a:solidFill>
                  <a:schemeClr val="bg1"/>
                </a:solidFill>
              </p:grpSpPr>
              <p:grpSp>
                <p:nvGrpSpPr>
                  <p:cNvPr id="39" name="グループ化 38"/>
                  <p:cNvGrpSpPr/>
                  <p:nvPr/>
                </p:nvGrpSpPr>
                <p:grpSpPr>
                  <a:xfrm>
                    <a:off x="3054833" y="655965"/>
                    <a:ext cx="729117" cy="972755"/>
                    <a:chOff x="6146648" y="2648794"/>
                    <a:chExt cx="806204" cy="1075601"/>
                  </a:xfrm>
                  <a:grpFill/>
                </p:grpSpPr>
                <p:sp>
                  <p:nvSpPr>
                    <p:cNvPr id="60" name="円/楕円 59"/>
                    <p:cNvSpPr/>
                    <p:nvPr/>
                  </p:nvSpPr>
                  <p:spPr>
                    <a:xfrm>
                      <a:off x="6389631" y="2648794"/>
                      <a:ext cx="469609" cy="469606"/>
                    </a:xfrm>
                    <a:prstGeom prst="ellipse">
                      <a:avLst/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61" name="角丸四角形 60"/>
                    <p:cNvSpPr/>
                    <p:nvPr/>
                  </p:nvSpPr>
                  <p:spPr>
                    <a:xfrm rot="20700000">
                      <a:off x="6592812" y="3021277"/>
                      <a:ext cx="360040" cy="70311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62" name="角丸四角形 61"/>
                    <p:cNvSpPr/>
                    <p:nvPr/>
                  </p:nvSpPr>
                  <p:spPr>
                    <a:xfrm rot="2700000">
                      <a:off x="6517223" y="3047825"/>
                      <a:ext cx="141831" cy="41474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63" name="角丸四角形 62"/>
                    <p:cNvSpPr/>
                    <p:nvPr/>
                  </p:nvSpPr>
                  <p:spPr>
                    <a:xfrm rot="4957558">
                      <a:off x="6283106" y="3163614"/>
                      <a:ext cx="141831" cy="41474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4" name="グループ化 53"/>
                  <p:cNvGrpSpPr/>
                  <p:nvPr/>
                </p:nvGrpSpPr>
                <p:grpSpPr>
                  <a:xfrm>
                    <a:off x="3457639" y="1484340"/>
                    <a:ext cx="180541" cy="620652"/>
                    <a:chOff x="6156862" y="3572572"/>
                    <a:chExt cx="180541" cy="620652"/>
                  </a:xfrm>
                  <a:grpFill/>
                </p:grpSpPr>
                <p:sp>
                  <p:nvSpPr>
                    <p:cNvPr id="58" name="角丸四角形 57"/>
                    <p:cNvSpPr/>
                    <p:nvPr/>
                  </p:nvSpPr>
                  <p:spPr>
                    <a:xfrm rot="900000">
                      <a:off x="6188138" y="3572572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9" name="角丸四角形 58"/>
                    <p:cNvSpPr/>
                    <p:nvPr/>
                  </p:nvSpPr>
                  <p:spPr>
                    <a:xfrm>
                      <a:off x="6156862" y="3819521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5" name="グループ化 54"/>
                  <p:cNvGrpSpPr/>
                  <p:nvPr/>
                </p:nvGrpSpPr>
                <p:grpSpPr>
                  <a:xfrm rot="18900000">
                    <a:off x="3763029" y="1443047"/>
                    <a:ext cx="180541" cy="620652"/>
                    <a:chOff x="6156862" y="3572572"/>
                    <a:chExt cx="180541" cy="620652"/>
                  </a:xfrm>
                  <a:grpFill/>
                </p:grpSpPr>
                <p:sp>
                  <p:nvSpPr>
                    <p:cNvPr id="56" name="角丸四角形 55"/>
                    <p:cNvSpPr/>
                    <p:nvPr/>
                  </p:nvSpPr>
                  <p:spPr>
                    <a:xfrm rot="900000">
                      <a:off x="6188138" y="3572572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7" name="角丸四角形 56"/>
                    <p:cNvSpPr/>
                    <p:nvPr/>
                  </p:nvSpPr>
                  <p:spPr>
                    <a:xfrm>
                      <a:off x="6156862" y="3819521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27" name="グループ化 26"/>
                <p:cNvGrpSpPr/>
                <p:nvPr/>
              </p:nvGrpSpPr>
              <p:grpSpPr>
                <a:xfrm>
                  <a:off x="3006292" y="3732330"/>
                  <a:ext cx="601608" cy="980881"/>
                  <a:chOff x="3054833" y="655965"/>
                  <a:chExt cx="888737" cy="1449027"/>
                </a:xfrm>
                <a:solidFill>
                  <a:schemeClr val="tx1"/>
                </a:solidFill>
              </p:grpSpPr>
              <p:grpSp>
                <p:nvGrpSpPr>
                  <p:cNvPr id="28" name="グループ化 27"/>
                  <p:cNvGrpSpPr/>
                  <p:nvPr/>
                </p:nvGrpSpPr>
                <p:grpSpPr>
                  <a:xfrm>
                    <a:off x="3054833" y="655965"/>
                    <a:ext cx="729117" cy="972755"/>
                    <a:chOff x="6146648" y="2648794"/>
                    <a:chExt cx="806204" cy="1075601"/>
                  </a:xfrm>
                  <a:grpFill/>
                </p:grpSpPr>
                <p:sp>
                  <p:nvSpPr>
                    <p:cNvPr id="35" name="円/楕円 34"/>
                    <p:cNvSpPr/>
                    <p:nvPr/>
                  </p:nvSpPr>
                  <p:spPr>
                    <a:xfrm>
                      <a:off x="6389631" y="2648794"/>
                      <a:ext cx="469609" cy="469606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36" name="角丸四角形 35"/>
                    <p:cNvSpPr/>
                    <p:nvPr/>
                  </p:nvSpPr>
                  <p:spPr>
                    <a:xfrm rot="20700000">
                      <a:off x="6592812" y="3021277"/>
                      <a:ext cx="360040" cy="70311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37" name="角丸四角形 36"/>
                    <p:cNvSpPr/>
                    <p:nvPr/>
                  </p:nvSpPr>
                  <p:spPr>
                    <a:xfrm rot="2700000">
                      <a:off x="6517223" y="3047825"/>
                      <a:ext cx="141831" cy="41474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38" name="角丸四角形 37"/>
                    <p:cNvSpPr/>
                    <p:nvPr/>
                  </p:nvSpPr>
                  <p:spPr>
                    <a:xfrm rot="4957558">
                      <a:off x="6283106" y="3163614"/>
                      <a:ext cx="141831" cy="41474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9" name="グループ化 28"/>
                  <p:cNvGrpSpPr/>
                  <p:nvPr/>
                </p:nvGrpSpPr>
                <p:grpSpPr>
                  <a:xfrm>
                    <a:off x="3457639" y="1484340"/>
                    <a:ext cx="180541" cy="620652"/>
                    <a:chOff x="6156862" y="3572572"/>
                    <a:chExt cx="180541" cy="620652"/>
                  </a:xfrm>
                  <a:grpFill/>
                </p:grpSpPr>
                <p:sp>
                  <p:nvSpPr>
                    <p:cNvPr id="33" name="角丸四角形 32"/>
                    <p:cNvSpPr/>
                    <p:nvPr/>
                  </p:nvSpPr>
                  <p:spPr>
                    <a:xfrm rot="900000">
                      <a:off x="6188138" y="3572572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" name="角丸四角形 33"/>
                    <p:cNvSpPr/>
                    <p:nvPr/>
                  </p:nvSpPr>
                  <p:spPr>
                    <a:xfrm>
                      <a:off x="6156862" y="3819521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0" name="グループ化 29"/>
                  <p:cNvGrpSpPr/>
                  <p:nvPr/>
                </p:nvGrpSpPr>
                <p:grpSpPr>
                  <a:xfrm rot="18900000">
                    <a:off x="3763029" y="1443047"/>
                    <a:ext cx="180541" cy="620652"/>
                    <a:chOff x="6156862" y="3572572"/>
                    <a:chExt cx="180541" cy="620652"/>
                  </a:xfrm>
                  <a:grpFill/>
                </p:grpSpPr>
                <p:sp>
                  <p:nvSpPr>
                    <p:cNvPr id="31" name="角丸四角形 30"/>
                    <p:cNvSpPr/>
                    <p:nvPr/>
                  </p:nvSpPr>
                  <p:spPr>
                    <a:xfrm rot="900000">
                      <a:off x="6188138" y="3572572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" name="角丸四角形 31"/>
                    <p:cNvSpPr/>
                    <p:nvPr/>
                  </p:nvSpPr>
                  <p:spPr>
                    <a:xfrm>
                      <a:off x="6156862" y="3819521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</p:grpSp>
        <p:sp>
          <p:nvSpPr>
            <p:cNvPr id="18" name="乗算記号 17"/>
            <p:cNvSpPr/>
            <p:nvPr/>
          </p:nvSpPr>
          <p:spPr>
            <a:xfrm>
              <a:off x="386402" y="2719308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テキスト ボックス 62"/>
          <p:cNvSpPr txBox="1"/>
          <p:nvPr/>
        </p:nvSpPr>
        <p:spPr>
          <a:xfrm>
            <a:off x="0" y="5139190"/>
            <a:ext cx="9905999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関係者以外入室禁止</a:t>
            </a:r>
            <a:endParaRPr kumimoji="1" lang="ja-JP" altLang="en-US" sz="8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2445643" y="229155"/>
            <a:ext cx="4955282" cy="4955270"/>
            <a:chOff x="386402" y="2719308"/>
            <a:chExt cx="1683566" cy="1683562"/>
          </a:xfrm>
        </p:grpSpPr>
        <p:grpSp>
          <p:nvGrpSpPr>
            <p:cNvPr id="18" name="グループ化 17"/>
            <p:cNvGrpSpPr/>
            <p:nvPr/>
          </p:nvGrpSpPr>
          <p:grpSpPr>
            <a:xfrm>
              <a:off x="446926" y="2779745"/>
              <a:ext cx="1562519" cy="1562519"/>
              <a:chOff x="4190209" y="2951394"/>
              <a:chExt cx="1562519" cy="1562519"/>
            </a:xfrm>
          </p:grpSpPr>
          <p:grpSp>
            <p:nvGrpSpPr>
              <p:cNvPr id="20" name="グループ化 19"/>
              <p:cNvGrpSpPr/>
              <p:nvPr/>
            </p:nvGrpSpPr>
            <p:grpSpPr>
              <a:xfrm>
                <a:off x="4190209" y="2951394"/>
                <a:ext cx="1562519" cy="1562519"/>
                <a:chOff x="3291812" y="3140968"/>
                <a:chExt cx="720080" cy="720080"/>
              </a:xfrm>
            </p:grpSpPr>
            <p:sp>
              <p:nvSpPr>
                <p:cNvPr id="69" name="ドーナツ 68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" name="ドーナツ 69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1" name="グループ化 20"/>
              <p:cNvGrpSpPr/>
              <p:nvPr/>
            </p:nvGrpSpPr>
            <p:grpSpPr>
              <a:xfrm>
                <a:off x="4535767" y="3252788"/>
                <a:ext cx="871402" cy="959900"/>
                <a:chOff x="2547531" y="3564015"/>
                <a:chExt cx="1060369" cy="1168058"/>
              </a:xfrm>
            </p:grpSpPr>
            <p:sp>
              <p:nvSpPr>
                <p:cNvPr id="22" name="正方形/長方形 21"/>
                <p:cNvSpPr/>
                <p:nvPr/>
              </p:nvSpPr>
              <p:spPr>
                <a:xfrm>
                  <a:off x="2547531" y="3610962"/>
                  <a:ext cx="682416" cy="102362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正方形/長方形 22"/>
                <p:cNvSpPr/>
                <p:nvPr/>
              </p:nvSpPr>
              <p:spPr>
                <a:xfrm>
                  <a:off x="2596275" y="3659706"/>
                  <a:ext cx="584928" cy="974879"/>
                </a:xfrm>
                <a:prstGeom prst="rect">
                  <a:avLst/>
                </a:prstGeom>
                <a:solidFill>
                  <a:schemeClr val="tx1"/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台形 23"/>
                <p:cNvSpPr/>
                <p:nvPr/>
              </p:nvSpPr>
              <p:spPr>
                <a:xfrm rot="16200000">
                  <a:off x="2255697" y="3904055"/>
                  <a:ext cx="1168058" cy="487977"/>
                </a:xfrm>
                <a:prstGeom prst="trapezoid">
                  <a:avLst>
                    <a:gd name="adj" fmla="val 19774"/>
                  </a:avLst>
                </a:prstGeom>
                <a:solidFill>
                  <a:schemeClr val="bg1">
                    <a:lumMod val="75000"/>
                  </a:schemeClr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台形 24"/>
                <p:cNvSpPr/>
                <p:nvPr/>
              </p:nvSpPr>
              <p:spPr>
                <a:xfrm rot="16200000" flipV="1">
                  <a:off x="2515160" y="4132570"/>
                  <a:ext cx="1168058" cy="30948"/>
                </a:xfrm>
                <a:prstGeom prst="trapezoid">
                  <a:avLst>
                    <a:gd name="adj" fmla="val 4579"/>
                  </a:avLst>
                </a:prstGeom>
                <a:solidFill>
                  <a:schemeClr val="bg1">
                    <a:lumMod val="95000"/>
                  </a:schemeClr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6" name="グループ化 25"/>
                <p:cNvGrpSpPr/>
                <p:nvPr/>
              </p:nvGrpSpPr>
              <p:grpSpPr>
                <a:xfrm>
                  <a:off x="2975077" y="4170552"/>
                  <a:ext cx="73047" cy="81854"/>
                  <a:chOff x="3724147" y="3356992"/>
                  <a:chExt cx="178957" cy="144016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66" name="角丸四角形 65"/>
                  <p:cNvSpPr/>
                  <p:nvPr/>
                </p:nvSpPr>
                <p:spPr>
                  <a:xfrm>
                    <a:off x="3806920" y="3391570"/>
                    <a:ext cx="96184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" name="円/楕円 66"/>
                  <p:cNvSpPr/>
                  <p:nvPr/>
                </p:nvSpPr>
                <p:spPr>
                  <a:xfrm>
                    <a:off x="3724147" y="3356992"/>
                    <a:ext cx="136381" cy="144016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8" name="円/楕円 67"/>
                  <p:cNvSpPr/>
                  <p:nvPr/>
                </p:nvSpPr>
                <p:spPr>
                  <a:xfrm>
                    <a:off x="3724147" y="3356992"/>
                    <a:ext cx="98281" cy="144016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7" name="グループ化 26"/>
                <p:cNvGrpSpPr/>
                <p:nvPr/>
              </p:nvGrpSpPr>
              <p:grpSpPr>
                <a:xfrm>
                  <a:off x="3006292" y="3732330"/>
                  <a:ext cx="601608" cy="980881"/>
                  <a:chOff x="3054833" y="655965"/>
                  <a:chExt cx="888737" cy="1449027"/>
                </a:xfrm>
                <a:solidFill>
                  <a:schemeClr val="bg1"/>
                </a:solidFill>
              </p:grpSpPr>
              <p:grpSp>
                <p:nvGrpSpPr>
                  <p:cNvPr id="40" name="グループ化 39"/>
                  <p:cNvGrpSpPr/>
                  <p:nvPr/>
                </p:nvGrpSpPr>
                <p:grpSpPr>
                  <a:xfrm>
                    <a:off x="3054833" y="655965"/>
                    <a:ext cx="729117" cy="972755"/>
                    <a:chOff x="6146648" y="2648794"/>
                    <a:chExt cx="806204" cy="1075601"/>
                  </a:xfrm>
                  <a:grpFill/>
                </p:grpSpPr>
                <p:sp>
                  <p:nvSpPr>
                    <p:cNvPr id="61" name="円/楕円 60"/>
                    <p:cNvSpPr/>
                    <p:nvPr/>
                  </p:nvSpPr>
                  <p:spPr>
                    <a:xfrm>
                      <a:off x="6389631" y="2648794"/>
                      <a:ext cx="469609" cy="469606"/>
                    </a:xfrm>
                    <a:prstGeom prst="ellipse">
                      <a:avLst/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62" name="角丸四角形 61"/>
                    <p:cNvSpPr/>
                    <p:nvPr/>
                  </p:nvSpPr>
                  <p:spPr>
                    <a:xfrm rot="20700000">
                      <a:off x="6592812" y="3021277"/>
                      <a:ext cx="360040" cy="70311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64" name="角丸四角形 63"/>
                    <p:cNvSpPr/>
                    <p:nvPr/>
                  </p:nvSpPr>
                  <p:spPr>
                    <a:xfrm rot="2700000">
                      <a:off x="6517223" y="3047825"/>
                      <a:ext cx="141831" cy="41474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65" name="角丸四角形 64"/>
                    <p:cNvSpPr/>
                    <p:nvPr/>
                  </p:nvSpPr>
                  <p:spPr>
                    <a:xfrm rot="4957558">
                      <a:off x="6283106" y="3163614"/>
                      <a:ext cx="141831" cy="41474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5" name="グループ化 54"/>
                  <p:cNvGrpSpPr/>
                  <p:nvPr/>
                </p:nvGrpSpPr>
                <p:grpSpPr>
                  <a:xfrm>
                    <a:off x="3457639" y="1484340"/>
                    <a:ext cx="180541" cy="620652"/>
                    <a:chOff x="6156862" y="3572572"/>
                    <a:chExt cx="180541" cy="620652"/>
                  </a:xfrm>
                  <a:grpFill/>
                </p:grpSpPr>
                <p:sp>
                  <p:nvSpPr>
                    <p:cNvPr id="59" name="角丸四角形 58"/>
                    <p:cNvSpPr/>
                    <p:nvPr/>
                  </p:nvSpPr>
                  <p:spPr>
                    <a:xfrm rot="900000">
                      <a:off x="6188138" y="3572572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" name="角丸四角形 59"/>
                    <p:cNvSpPr/>
                    <p:nvPr/>
                  </p:nvSpPr>
                  <p:spPr>
                    <a:xfrm>
                      <a:off x="6156862" y="3819521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6" name="グループ化 55"/>
                  <p:cNvGrpSpPr/>
                  <p:nvPr/>
                </p:nvGrpSpPr>
                <p:grpSpPr>
                  <a:xfrm rot="18900000">
                    <a:off x="3763029" y="1443047"/>
                    <a:ext cx="180541" cy="620652"/>
                    <a:chOff x="6156862" y="3572572"/>
                    <a:chExt cx="180541" cy="620652"/>
                  </a:xfrm>
                  <a:grpFill/>
                </p:grpSpPr>
                <p:sp>
                  <p:nvSpPr>
                    <p:cNvPr id="57" name="角丸四角形 56"/>
                    <p:cNvSpPr/>
                    <p:nvPr/>
                  </p:nvSpPr>
                  <p:spPr>
                    <a:xfrm rot="900000">
                      <a:off x="6188138" y="3572572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8" name="角丸四角形 57"/>
                    <p:cNvSpPr/>
                    <p:nvPr/>
                  </p:nvSpPr>
                  <p:spPr>
                    <a:xfrm>
                      <a:off x="6156862" y="3819521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28" name="グループ化 27"/>
                <p:cNvGrpSpPr/>
                <p:nvPr/>
              </p:nvGrpSpPr>
              <p:grpSpPr>
                <a:xfrm>
                  <a:off x="3006292" y="3732330"/>
                  <a:ext cx="601608" cy="980881"/>
                  <a:chOff x="3054833" y="655965"/>
                  <a:chExt cx="888737" cy="1449027"/>
                </a:xfrm>
                <a:solidFill>
                  <a:schemeClr val="tx1"/>
                </a:solidFill>
              </p:grpSpPr>
              <p:grpSp>
                <p:nvGrpSpPr>
                  <p:cNvPr id="29" name="グループ化 28"/>
                  <p:cNvGrpSpPr/>
                  <p:nvPr/>
                </p:nvGrpSpPr>
                <p:grpSpPr>
                  <a:xfrm>
                    <a:off x="3054833" y="655965"/>
                    <a:ext cx="729117" cy="972755"/>
                    <a:chOff x="6146648" y="2648794"/>
                    <a:chExt cx="806204" cy="1075601"/>
                  </a:xfrm>
                  <a:grpFill/>
                </p:grpSpPr>
                <p:sp>
                  <p:nvSpPr>
                    <p:cNvPr id="36" name="円/楕円 35"/>
                    <p:cNvSpPr/>
                    <p:nvPr/>
                  </p:nvSpPr>
                  <p:spPr>
                    <a:xfrm>
                      <a:off x="6389631" y="2648794"/>
                      <a:ext cx="469609" cy="469606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37" name="角丸四角形 36"/>
                    <p:cNvSpPr/>
                    <p:nvPr/>
                  </p:nvSpPr>
                  <p:spPr>
                    <a:xfrm rot="20700000">
                      <a:off x="6592812" y="3021277"/>
                      <a:ext cx="360040" cy="70311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38" name="角丸四角形 37"/>
                    <p:cNvSpPr/>
                    <p:nvPr/>
                  </p:nvSpPr>
                  <p:spPr>
                    <a:xfrm rot="2700000">
                      <a:off x="6517223" y="3047825"/>
                      <a:ext cx="141831" cy="41474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39" name="角丸四角形 38"/>
                    <p:cNvSpPr/>
                    <p:nvPr/>
                  </p:nvSpPr>
                  <p:spPr>
                    <a:xfrm rot="4957558">
                      <a:off x="6283106" y="3163614"/>
                      <a:ext cx="141831" cy="41474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0" name="グループ化 29"/>
                  <p:cNvGrpSpPr/>
                  <p:nvPr/>
                </p:nvGrpSpPr>
                <p:grpSpPr>
                  <a:xfrm>
                    <a:off x="3457639" y="1484340"/>
                    <a:ext cx="180541" cy="620652"/>
                    <a:chOff x="6156862" y="3572572"/>
                    <a:chExt cx="180541" cy="620652"/>
                  </a:xfrm>
                  <a:grpFill/>
                </p:grpSpPr>
                <p:sp>
                  <p:nvSpPr>
                    <p:cNvPr id="34" name="角丸四角形 33"/>
                    <p:cNvSpPr/>
                    <p:nvPr/>
                  </p:nvSpPr>
                  <p:spPr>
                    <a:xfrm rot="900000">
                      <a:off x="6188138" y="3572572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5" name="角丸四角形 34"/>
                    <p:cNvSpPr/>
                    <p:nvPr/>
                  </p:nvSpPr>
                  <p:spPr>
                    <a:xfrm>
                      <a:off x="6156862" y="3819521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1" name="グループ化 30"/>
                  <p:cNvGrpSpPr/>
                  <p:nvPr/>
                </p:nvGrpSpPr>
                <p:grpSpPr>
                  <a:xfrm rot="18900000">
                    <a:off x="3763029" y="1443047"/>
                    <a:ext cx="180541" cy="620652"/>
                    <a:chOff x="6156862" y="3572572"/>
                    <a:chExt cx="180541" cy="620652"/>
                  </a:xfrm>
                  <a:grpFill/>
                </p:grpSpPr>
                <p:sp>
                  <p:nvSpPr>
                    <p:cNvPr id="32" name="角丸四角形 31"/>
                    <p:cNvSpPr/>
                    <p:nvPr/>
                  </p:nvSpPr>
                  <p:spPr>
                    <a:xfrm rot="900000">
                      <a:off x="6188138" y="3572572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" name="角丸四角形 32"/>
                    <p:cNvSpPr/>
                    <p:nvPr/>
                  </p:nvSpPr>
                  <p:spPr>
                    <a:xfrm>
                      <a:off x="6156862" y="3819521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</p:grpSp>
        <p:sp>
          <p:nvSpPr>
            <p:cNvPr id="19" name="乗算記号 18"/>
            <p:cNvSpPr/>
            <p:nvPr/>
          </p:nvSpPr>
          <p:spPr>
            <a:xfrm>
              <a:off x="386402" y="2719308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テキスト ボックス 24"/>
          <p:cNvSpPr txBox="1"/>
          <p:nvPr/>
        </p:nvSpPr>
        <p:spPr>
          <a:xfrm>
            <a:off x="0" y="345601"/>
            <a:ext cx="990599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この部屋は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0" y="5255911"/>
            <a:ext cx="9905999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関係者以外</a:t>
            </a:r>
            <a:r>
              <a:rPr kumimoji="1" lang="ja-JP" altLang="en-US" sz="8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入室禁止</a:t>
            </a:r>
            <a:endParaRPr kumimoji="1" lang="ja-JP" altLang="en-US" sz="8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2988568" y="1266597"/>
            <a:ext cx="3869432" cy="3869422"/>
            <a:chOff x="386402" y="2719308"/>
            <a:chExt cx="1683566" cy="1683562"/>
          </a:xfrm>
        </p:grpSpPr>
        <p:grpSp>
          <p:nvGrpSpPr>
            <p:cNvPr id="20" name="グループ化 19"/>
            <p:cNvGrpSpPr/>
            <p:nvPr/>
          </p:nvGrpSpPr>
          <p:grpSpPr>
            <a:xfrm>
              <a:off x="446926" y="2779745"/>
              <a:ext cx="1562519" cy="1562519"/>
              <a:chOff x="4190209" y="2951394"/>
              <a:chExt cx="1562519" cy="1562519"/>
            </a:xfrm>
          </p:grpSpPr>
          <p:grpSp>
            <p:nvGrpSpPr>
              <p:cNvPr id="22" name="グループ化 21"/>
              <p:cNvGrpSpPr/>
              <p:nvPr/>
            </p:nvGrpSpPr>
            <p:grpSpPr>
              <a:xfrm>
                <a:off x="4190209" y="2951394"/>
                <a:ext cx="1562519" cy="1562519"/>
                <a:chOff x="3291812" y="3140968"/>
                <a:chExt cx="720080" cy="720080"/>
              </a:xfrm>
            </p:grpSpPr>
            <p:sp>
              <p:nvSpPr>
                <p:cNvPr id="72" name="ドーナツ 71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" name="ドーナツ 72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3" name="グループ化 22"/>
              <p:cNvGrpSpPr/>
              <p:nvPr/>
            </p:nvGrpSpPr>
            <p:grpSpPr>
              <a:xfrm>
                <a:off x="4535767" y="3252788"/>
                <a:ext cx="871402" cy="959900"/>
                <a:chOff x="2547531" y="3564015"/>
                <a:chExt cx="1060369" cy="1168058"/>
              </a:xfrm>
            </p:grpSpPr>
            <p:sp>
              <p:nvSpPr>
                <p:cNvPr id="24" name="正方形/長方形 23"/>
                <p:cNvSpPr/>
                <p:nvPr/>
              </p:nvSpPr>
              <p:spPr>
                <a:xfrm>
                  <a:off x="2547531" y="3610962"/>
                  <a:ext cx="682416" cy="102362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正方形/長方形 25"/>
                <p:cNvSpPr/>
                <p:nvPr/>
              </p:nvSpPr>
              <p:spPr>
                <a:xfrm>
                  <a:off x="2596275" y="3659706"/>
                  <a:ext cx="584928" cy="974879"/>
                </a:xfrm>
                <a:prstGeom prst="rect">
                  <a:avLst/>
                </a:prstGeom>
                <a:solidFill>
                  <a:schemeClr val="tx1"/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台形 26"/>
                <p:cNvSpPr/>
                <p:nvPr/>
              </p:nvSpPr>
              <p:spPr>
                <a:xfrm rot="16200000">
                  <a:off x="2255697" y="3904055"/>
                  <a:ext cx="1168058" cy="487977"/>
                </a:xfrm>
                <a:prstGeom prst="trapezoid">
                  <a:avLst>
                    <a:gd name="adj" fmla="val 19774"/>
                  </a:avLst>
                </a:prstGeom>
                <a:solidFill>
                  <a:schemeClr val="bg1">
                    <a:lumMod val="75000"/>
                  </a:schemeClr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台形 27"/>
                <p:cNvSpPr/>
                <p:nvPr/>
              </p:nvSpPr>
              <p:spPr>
                <a:xfrm rot="16200000" flipV="1">
                  <a:off x="2515160" y="4132570"/>
                  <a:ext cx="1168058" cy="30948"/>
                </a:xfrm>
                <a:prstGeom prst="trapezoid">
                  <a:avLst>
                    <a:gd name="adj" fmla="val 4579"/>
                  </a:avLst>
                </a:prstGeom>
                <a:solidFill>
                  <a:schemeClr val="bg1">
                    <a:lumMod val="95000"/>
                  </a:schemeClr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9" name="グループ化 28"/>
                <p:cNvGrpSpPr/>
                <p:nvPr/>
              </p:nvGrpSpPr>
              <p:grpSpPr>
                <a:xfrm>
                  <a:off x="2975077" y="4170552"/>
                  <a:ext cx="73047" cy="81854"/>
                  <a:chOff x="3724147" y="3356992"/>
                  <a:chExt cx="178957" cy="144016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69" name="角丸四角形 68"/>
                  <p:cNvSpPr/>
                  <p:nvPr/>
                </p:nvSpPr>
                <p:spPr>
                  <a:xfrm>
                    <a:off x="3806920" y="3391570"/>
                    <a:ext cx="96184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" name="円/楕円 69"/>
                  <p:cNvSpPr/>
                  <p:nvPr/>
                </p:nvSpPr>
                <p:spPr>
                  <a:xfrm>
                    <a:off x="3724147" y="3356992"/>
                    <a:ext cx="136381" cy="144016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1" name="円/楕円 70"/>
                  <p:cNvSpPr/>
                  <p:nvPr/>
                </p:nvSpPr>
                <p:spPr>
                  <a:xfrm>
                    <a:off x="3724147" y="3356992"/>
                    <a:ext cx="98281" cy="144016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0" name="グループ化 29"/>
                <p:cNvGrpSpPr/>
                <p:nvPr/>
              </p:nvGrpSpPr>
              <p:grpSpPr>
                <a:xfrm>
                  <a:off x="3006292" y="3732330"/>
                  <a:ext cx="601608" cy="980881"/>
                  <a:chOff x="3054833" y="655965"/>
                  <a:chExt cx="888737" cy="1449027"/>
                </a:xfrm>
                <a:solidFill>
                  <a:schemeClr val="bg1"/>
                </a:solidFill>
              </p:grpSpPr>
              <p:grpSp>
                <p:nvGrpSpPr>
                  <p:cNvPr id="57" name="グループ化 56"/>
                  <p:cNvGrpSpPr/>
                  <p:nvPr/>
                </p:nvGrpSpPr>
                <p:grpSpPr>
                  <a:xfrm>
                    <a:off x="3054833" y="655965"/>
                    <a:ext cx="729117" cy="972755"/>
                    <a:chOff x="6146648" y="2648794"/>
                    <a:chExt cx="806204" cy="1075601"/>
                  </a:xfrm>
                  <a:grpFill/>
                </p:grpSpPr>
                <p:sp>
                  <p:nvSpPr>
                    <p:cNvPr id="65" name="円/楕円 64"/>
                    <p:cNvSpPr/>
                    <p:nvPr/>
                  </p:nvSpPr>
                  <p:spPr>
                    <a:xfrm>
                      <a:off x="6389631" y="2648794"/>
                      <a:ext cx="469609" cy="469606"/>
                    </a:xfrm>
                    <a:prstGeom prst="ellipse">
                      <a:avLst/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66" name="角丸四角形 65"/>
                    <p:cNvSpPr/>
                    <p:nvPr/>
                  </p:nvSpPr>
                  <p:spPr>
                    <a:xfrm rot="20700000">
                      <a:off x="6592812" y="3021277"/>
                      <a:ext cx="360040" cy="70311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67" name="角丸四角形 66"/>
                    <p:cNvSpPr/>
                    <p:nvPr/>
                  </p:nvSpPr>
                  <p:spPr>
                    <a:xfrm rot="2700000">
                      <a:off x="6517223" y="3047825"/>
                      <a:ext cx="141831" cy="41474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68" name="角丸四角形 67"/>
                    <p:cNvSpPr/>
                    <p:nvPr/>
                  </p:nvSpPr>
                  <p:spPr>
                    <a:xfrm rot="4957558">
                      <a:off x="6283106" y="3163614"/>
                      <a:ext cx="141831" cy="41474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8" name="グループ化 57"/>
                  <p:cNvGrpSpPr/>
                  <p:nvPr/>
                </p:nvGrpSpPr>
                <p:grpSpPr>
                  <a:xfrm>
                    <a:off x="3457639" y="1484340"/>
                    <a:ext cx="180541" cy="620652"/>
                    <a:chOff x="6156862" y="3572572"/>
                    <a:chExt cx="180541" cy="620652"/>
                  </a:xfrm>
                  <a:grpFill/>
                </p:grpSpPr>
                <p:sp>
                  <p:nvSpPr>
                    <p:cNvPr id="62" name="角丸四角形 61"/>
                    <p:cNvSpPr/>
                    <p:nvPr/>
                  </p:nvSpPr>
                  <p:spPr>
                    <a:xfrm rot="900000">
                      <a:off x="6188138" y="3572572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4" name="角丸四角形 63"/>
                    <p:cNvSpPr/>
                    <p:nvPr/>
                  </p:nvSpPr>
                  <p:spPr>
                    <a:xfrm>
                      <a:off x="6156862" y="3819521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9" name="グループ化 58"/>
                  <p:cNvGrpSpPr/>
                  <p:nvPr/>
                </p:nvGrpSpPr>
                <p:grpSpPr>
                  <a:xfrm rot="18900000">
                    <a:off x="3763029" y="1443047"/>
                    <a:ext cx="180541" cy="620652"/>
                    <a:chOff x="6156862" y="3572572"/>
                    <a:chExt cx="180541" cy="620652"/>
                  </a:xfrm>
                  <a:grpFill/>
                </p:grpSpPr>
                <p:sp>
                  <p:nvSpPr>
                    <p:cNvPr id="60" name="角丸四角形 59"/>
                    <p:cNvSpPr/>
                    <p:nvPr/>
                  </p:nvSpPr>
                  <p:spPr>
                    <a:xfrm rot="900000">
                      <a:off x="6188138" y="3572572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1" name="角丸四角形 60"/>
                    <p:cNvSpPr/>
                    <p:nvPr/>
                  </p:nvSpPr>
                  <p:spPr>
                    <a:xfrm>
                      <a:off x="6156862" y="3819521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31" name="グループ化 30"/>
                <p:cNvGrpSpPr/>
                <p:nvPr/>
              </p:nvGrpSpPr>
              <p:grpSpPr>
                <a:xfrm>
                  <a:off x="3006292" y="3732330"/>
                  <a:ext cx="601608" cy="980881"/>
                  <a:chOff x="3054833" y="655965"/>
                  <a:chExt cx="888737" cy="1449027"/>
                </a:xfrm>
                <a:solidFill>
                  <a:schemeClr val="tx1"/>
                </a:solidFill>
              </p:grpSpPr>
              <p:grpSp>
                <p:nvGrpSpPr>
                  <p:cNvPr id="32" name="グループ化 31"/>
                  <p:cNvGrpSpPr/>
                  <p:nvPr/>
                </p:nvGrpSpPr>
                <p:grpSpPr>
                  <a:xfrm>
                    <a:off x="3054833" y="655965"/>
                    <a:ext cx="729117" cy="972755"/>
                    <a:chOff x="6146648" y="2648794"/>
                    <a:chExt cx="806204" cy="1075601"/>
                  </a:xfrm>
                  <a:grpFill/>
                </p:grpSpPr>
                <p:sp>
                  <p:nvSpPr>
                    <p:cNvPr id="52" name="円/楕円 51"/>
                    <p:cNvSpPr/>
                    <p:nvPr/>
                  </p:nvSpPr>
                  <p:spPr>
                    <a:xfrm>
                      <a:off x="6389631" y="2648794"/>
                      <a:ext cx="469609" cy="469606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53" name="角丸四角形 52"/>
                    <p:cNvSpPr/>
                    <p:nvPr/>
                  </p:nvSpPr>
                  <p:spPr>
                    <a:xfrm rot="20700000">
                      <a:off x="6592812" y="3021277"/>
                      <a:ext cx="360040" cy="70311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54" name="角丸四角形 53"/>
                    <p:cNvSpPr/>
                    <p:nvPr/>
                  </p:nvSpPr>
                  <p:spPr>
                    <a:xfrm rot="2700000">
                      <a:off x="6517223" y="3047825"/>
                      <a:ext cx="141831" cy="41474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56" name="角丸四角形 55"/>
                    <p:cNvSpPr/>
                    <p:nvPr/>
                  </p:nvSpPr>
                  <p:spPr>
                    <a:xfrm rot="4957558">
                      <a:off x="6283106" y="3163614"/>
                      <a:ext cx="141831" cy="41474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3" name="グループ化 32"/>
                  <p:cNvGrpSpPr/>
                  <p:nvPr/>
                </p:nvGrpSpPr>
                <p:grpSpPr>
                  <a:xfrm>
                    <a:off x="3457639" y="1484340"/>
                    <a:ext cx="180541" cy="620652"/>
                    <a:chOff x="6156862" y="3572572"/>
                    <a:chExt cx="180541" cy="620652"/>
                  </a:xfrm>
                  <a:grpFill/>
                </p:grpSpPr>
                <p:sp>
                  <p:nvSpPr>
                    <p:cNvPr id="37" name="角丸四角形 36"/>
                    <p:cNvSpPr/>
                    <p:nvPr/>
                  </p:nvSpPr>
                  <p:spPr>
                    <a:xfrm rot="900000">
                      <a:off x="6188138" y="3572572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1" name="角丸四角形 50"/>
                    <p:cNvSpPr/>
                    <p:nvPr/>
                  </p:nvSpPr>
                  <p:spPr>
                    <a:xfrm>
                      <a:off x="6156862" y="3819521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" name="グループ化 33"/>
                  <p:cNvGrpSpPr/>
                  <p:nvPr/>
                </p:nvGrpSpPr>
                <p:grpSpPr>
                  <a:xfrm rot="18900000">
                    <a:off x="3763029" y="1443047"/>
                    <a:ext cx="180541" cy="620652"/>
                    <a:chOff x="6156862" y="3572572"/>
                    <a:chExt cx="180541" cy="620652"/>
                  </a:xfrm>
                  <a:grpFill/>
                </p:grpSpPr>
                <p:sp>
                  <p:nvSpPr>
                    <p:cNvPr id="35" name="角丸四角形 34"/>
                    <p:cNvSpPr/>
                    <p:nvPr/>
                  </p:nvSpPr>
                  <p:spPr>
                    <a:xfrm rot="900000">
                      <a:off x="6188138" y="3572572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6" name="角丸四角形 35"/>
                    <p:cNvSpPr/>
                    <p:nvPr/>
                  </p:nvSpPr>
                  <p:spPr>
                    <a:xfrm>
                      <a:off x="6156862" y="3819521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</p:grpSp>
        <p:sp>
          <p:nvSpPr>
            <p:cNvPr id="21" name="乗算記号 20"/>
            <p:cNvSpPr/>
            <p:nvPr/>
          </p:nvSpPr>
          <p:spPr>
            <a:xfrm>
              <a:off x="386402" y="2719308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780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テキスト ボックス 24"/>
          <p:cNvSpPr txBox="1"/>
          <p:nvPr/>
        </p:nvSpPr>
        <p:spPr>
          <a:xfrm>
            <a:off x="0" y="345601"/>
            <a:ext cx="990599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絶対入るな！</a:t>
            </a:r>
            <a:endParaRPr kumimoji="1" lang="ja-JP" altLang="en-US" sz="60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0" y="5255911"/>
            <a:ext cx="9905999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関係者以外</a:t>
            </a:r>
            <a:r>
              <a:rPr kumimoji="1" lang="ja-JP" altLang="en-US" sz="8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入室禁止</a:t>
            </a:r>
            <a:endParaRPr kumimoji="1" lang="ja-JP" altLang="en-US" sz="8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2988568" y="1266597"/>
            <a:ext cx="3869432" cy="3869422"/>
            <a:chOff x="386402" y="2719308"/>
            <a:chExt cx="1683566" cy="1683562"/>
          </a:xfrm>
        </p:grpSpPr>
        <p:grpSp>
          <p:nvGrpSpPr>
            <p:cNvPr id="20" name="グループ化 19"/>
            <p:cNvGrpSpPr/>
            <p:nvPr/>
          </p:nvGrpSpPr>
          <p:grpSpPr>
            <a:xfrm>
              <a:off x="446926" y="2779745"/>
              <a:ext cx="1562519" cy="1562519"/>
              <a:chOff x="4190209" y="2951394"/>
              <a:chExt cx="1562519" cy="1562519"/>
            </a:xfrm>
          </p:grpSpPr>
          <p:grpSp>
            <p:nvGrpSpPr>
              <p:cNvPr id="22" name="グループ化 21"/>
              <p:cNvGrpSpPr/>
              <p:nvPr/>
            </p:nvGrpSpPr>
            <p:grpSpPr>
              <a:xfrm>
                <a:off x="4190209" y="2951394"/>
                <a:ext cx="1562519" cy="1562519"/>
                <a:chOff x="3291812" y="3140968"/>
                <a:chExt cx="720080" cy="720080"/>
              </a:xfrm>
            </p:grpSpPr>
            <p:sp>
              <p:nvSpPr>
                <p:cNvPr id="72" name="ドーナツ 71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" name="ドーナツ 72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3" name="グループ化 22"/>
              <p:cNvGrpSpPr/>
              <p:nvPr/>
            </p:nvGrpSpPr>
            <p:grpSpPr>
              <a:xfrm>
                <a:off x="4535767" y="3252788"/>
                <a:ext cx="871402" cy="959900"/>
                <a:chOff x="2547531" y="3564015"/>
                <a:chExt cx="1060369" cy="1168058"/>
              </a:xfrm>
            </p:grpSpPr>
            <p:sp>
              <p:nvSpPr>
                <p:cNvPr id="24" name="正方形/長方形 23"/>
                <p:cNvSpPr/>
                <p:nvPr/>
              </p:nvSpPr>
              <p:spPr>
                <a:xfrm>
                  <a:off x="2547531" y="3610962"/>
                  <a:ext cx="682416" cy="102362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正方形/長方形 25"/>
                <p:cNvSpPr/>
                <p:nvPr/>
              </p:nvSpPr>
              <p:spPr>
                <a:xfrm>
                  <a:off x="2596275" y="3659706"/>
                  <a:ext cx="584928" cy="974879"/>
                </a:xfrm>
                <a:prstGeom prst="rect">
                  <a:avLst/>
                </a:prstGeom>
                <a:solidFill>
                  <a:schemeClr val="tx1"/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台形 26"/>
                <p:cNvSpPr/>
                <p:nvPr/>
              </p:nvSpPr>
              <p:spPr>
                <a:xfrm rot="16200000">
                  <a:off x="2255697" y="3904055"/>
                  <a:ext cx="1168058" cy="487977"/>
                </a:xfrm>
                <a:prstGeom prst="trapezoid">
                  <a:avLst>
                    <a:gd name="adj" fmla="val 19774"/>
                  </a:avLst>
                </a:prstGeom>
                <a:solidFill>
                  <a:schemeClr val="bg1">
                    <a:lumMod val="75000"/>
                  </a:schemeClr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台形 27"/>
                <p:cNvSpPr/>
                <p:nvPr/>
              </p:nvSpPr>
              <p:spPr>
                <a:xfrm rot="16200000" flipV="1">
                  <a:off x="2515160" y="4132570"/>
                  <a:ext cx="1168058" cy="30948"/>
                </a:xfrm>
                <a:prstGeom prst="trapezoid">
                  <a:avLst>
                    <a:gd name="adj" fmla="val 4579"/>
                  </a:avLst>
                </a:prstGeom>
                <a:solidFill>
                  <a:schemeClr val="bg1">
                    <a:lumMod val="95000"/>
                  </a:schemeClr>
                </a:solidFill>
                <a:ln w="254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9" name="グループ化 28"/>
                <p:cNvGrpSpPr/>
                <p:nvPr/>
              </p:nvGrpSpPr>
              <p:grpSpPr>
                <a:xfrm>
                  <a:off x="2975077" y="4170552"/>
                  <a:ext cx="73047" cy="81854"/>
                  <a:chOff x="3724147" y="3356992"/>
                  <a:chExt cx="178957" cy="144016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69" name="角丸四角形 68"/>
                  <p:cNvSpPr/>
                  <p:nvPr/>
                </p:nvSpPr>
                <p:spPr>
                  <a:xfrm>
                    <a:off x="3806920" y="3391570"/>
                    <a:ext cx="96184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" name="円/楕円 69"/>
                  <p:cNvSpPr/>
                  <p:nvPr/>
                </p:nvSpPr>
                <p:spPr>
                  <a:xfrm>
                    <a:off x="3724147" y="3356992"/>
                    <a:ext cx="136381" cy="144016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1" name="円/楕円 70"/>
                  <p:cNvSpPr/>
                  <p:nvPr/>
                </p:nvSpPr>
                <p:spPr>
                  <a:xfrm>
                    <a:off x="3724147" y="3356992"/>
                    <a:ext cx="98281" cy="144016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0" name="グループ化 29"/>
                <p:cNvGrpSpPr/>
                <p:nvPr/>
              </p:nvGrpSpPr>
              <p:grpSpPr>
                <a:xfrm>
                  <a:off x="3006292" y="3732330"/>
                  <a:ext cx="601608" cy="980881"/>
                  <a:chOff x="3054833" y="655965"/>
                  <a:chExt cx="888737" cy="1449027"/>
                </a:xfrm>
                <a:solidFill>
                  <a:schemeClr val="bg1"/>
                </a:solidFill>
              </p:grpSpPr>
              <p:grpSp>
                <p:nvGrpSpPr>
                  <p:cNvPr id="57" name="グループ化 56"/>
                  <p:cNvGrpSpPr/>
                  <p:nvPr/>
                </p:nvGrpSpPr>
                <p:grpSpPr>
                  <a:xfrm>
                    <a:off x="3054833" y="655965"/>
                    <a:ext cx="729117" cy="972755"/>
                    <a:chOff x="6146648" y="2648794"/>
                    <a:chExt cx="806204" cy="1075601"/>
                  </a:xfrm>
                  <a:grpFill/>
                </p:grpSpPr>
                <p:sp>
                  <p:nvSpPr>
                    <p:cNvPr id="65" name="円/楕円 64"/>
                    <p:cNvSpPr/>
                    <p:nvPr/>
                  </p:nvSpPr>
                  <p:spPr>
                    <a:xfrm>
                      <a:off x="6389631" y="2648794"/>
                      <a:ext cx="469609" cy="469606"/>
                    </a:xfrm>
                    <a:prstGeom prst="ellipse">
                      <a:avLst/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66" name="角丸四角形 65"/>
                    <p:cNvSpPr/>
                    <p:nvPr/>
                  </p:nvSpPr>
                  <p:spPr>
                    <a:xfrm rot="20700000">
                      <a:off x="6592812" y="3021277"/>
                      <a:ext cx="360040" cy="70311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67" name="角丸四角形 66"/>
                    <p:cNvSpPr/>
                    <p:nvPr/>
                  </p:nvSpPr>
                  <p:spPr>
                    <a:xfrm rot="2700000">
                      <a:off x="6517223" y="3047825"/>
                      <a:ext cx="141831" cy="41474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68" name="角丸四角形 67"/>
                    <p:cNvSpPr/>
                    <p:nvPr/>
                  </p:nvSpPr>
                  <p:spPr>
                    <a:xfrm rot="4957558">
                      <a:off x="6283106" y="3163614"/>
                      <a:ext cx="141831" cy="41474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8" name="グループ化 57"/>
                  <p:cNvGrpSpPr/>
                  <p:nvPr/>
                </p:nvGrpSpPr>
                <p:grpSpPr>
                  <a:xfrm>
                    <a:off x="3457639" y="1484340"/>
                    <a:ext cx="180541" cy="620652"/>
                    <a:chOff x="6156862" y="3572572"/>
                    <a:chExt cx="180541" cy="620652"/>
                  </a:xfrm>
                  <a:grpFill/>
                </p:grpSpPr>
                <p:sp>
                  <p:nvSpPr>
                    <p:cNvPr id="62" name="角丸四角形 61"/>
                    <p:cNvSpPr/>
                    <p:nvPr/>
                  </p:nvSpPr>
                  <p:spPr>
                    <a:xfrm rot="900000">
                      <a:off x="6188138" y="3572572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4" name="角丸四角形 63"/>
                    <p:cNvSpPr/>
                    <p:nvPr/>
                  </p:nvSpPr>
                  <p:spPr>
                    <a:xfrm>
                      <a:off x="6156862" y="3819521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9" name="グループ化 58"/>
                  <p:cNvGrpSpPr/>
                  <p:nvPr/>
                </p:nvGrpSpPr>
                <p:grpSpPr>
                  <a:xfrm rot="18900000">
                    <a:off x="3763029" y="1443047"/>
                    <a:ext cx="180541" cy="620652"/>
                    <a:chOff x="6156862" y="3572572"/>
                    <a:chExt cx="180541" cy="620652"/>
                  </a:xfrm>
                  <a:grpFill/>
                </p:grpSpPr>
                <p:sp>
                  <p:nvSpPr>
                    <p:cNvPr id="60" name="角丸四角形 59"/>
                    <p:cNvSpPr/>
                    <p:nvPr/>
                  </p:nvSpPr>
                  <p:spPr>
                    <a:xfrm rot="900000">
                      <a:off x="6188138" y="3572572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1" name="角丸四角形 60"/>
                    <p:cNvSpPr/>
                    <p:nvPr/>
                  </p:nvSpPr>
                  <p:spPr>
                    <a:xfrm>
                      <a:off x="6156862" y="3819521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bg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31" name="グループ化 30"/>
                <p:cNvGrpSpPr/>
                <p:nvPr/>
              </p:nvGrpSpPr>
              <p:grpSpPr>
                <a:xfrm>
                  <a:off x="3006292" y="3732330"/>
                  <a:ext cx="601608" cy="980881"/>
                  <a:chOff x="3054833" y="655965"/>
                  <a:chExt cx="888737" cy="1449027"/>
                </a:xfrm>
                <a:solidFill>
                  <a:schemeClr val="tx1"/>
                </a:solidFill>
              </p:grpSpPr>
              <p:grpSp>
                <p:nvGrpSpPr>
                  <p:cNvPr id="32" name="グループ化 31"/>
                  <p:cNvGrpSpPr/>
                  <p:nvPr/>
                </p:nvGrpSpPr>
                <p:grpSpPr>
                  <a:xfrm>
                    <a:off x="3054833" y="655965"/>
                    <a:ext cx="729117" cy="972755"/>
                    <a:chOff x="6146648" y="2648794"/>
                    <a:chExt cx="806204" cy="1075601"/>
                  </a:xfrm>
                  <a:grpFill/>
                </p:grpSpPr>
                <p:sp>
                  <p:nvSpPr>
                    <p:cNvPr id="52" name="円/楕円 51"/>
                    <p:cNvSpPr/>
                    <p:nvPr/>
                  </p:nvSpPr>
                  <p:spPr>
                    <a:xfrm>
                      <a:off x="6389631" y="2648794"/>
                      <a:ext cx="469609" cy="469606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53" name="角丸四角形 52"/>
                    <p:cNvSpPr/>
                    <p:nvPr/>
                  </p:nvSpPr>
                  <p:spPr>
                    <a:xfrm rot="20700000">
                      <a:off x="6592812" y="3021277"/>
                      <a:ext cx="360040" cy="70311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54" name="角丸四角形 53"/>
                    <p:cNvSpPr/>
                    <p:nvPr/>
                  </p:nvSpPr>
                  <p:spPr>
                    <a:xfrm rot="2700000">
                      <a:off x="6517223" y="3047825"/>
                      <a:ext cx="141831" cy="41474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56" name="角丸四角形 55"/>
                    <p:cNvSpPr/>
                    <p:nvPr/>
                  </p:nvSpPr>
                  <p:spPr>
                    <a:xfrm rot="4957558">
                      <a:off x="6283106" y="3163614"/>
                      <a:ext cx="141831" cy="41474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3" name="グループ化 32"/>
                  <p:cNvGrpSpPr/>
                  <p:nvPr/>
                </p:nvGrpSpPr>
                <p:grpSpPr>
                  <a:xfrm>
                    <a:off x="3457639" y="1484340"/>
                    <a:ext cx="180541" cy="620652"/>
                    <a:chOff x="6156862" y="3572572"/>
                    <a:chExt cx="180541" cy="620652"/>
                  </a:xfrm>
                  <a:grpFill/>
                </p:grpSpPr>
                <p:sp>
                  <p:nvSpPr>
                    <p:cNvPr id="37" name="角丸四角形 36"/>
                    <p:cNvSpPr/>
                    <p:nvPr/>
                  </p:nvSpPr>
                  <p:spPr>
                    <a:xfrm rot="900000">
                      <a:off x="6188138" y="3572572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1" name="角丸四角形 50"/>
                    <p:cNvSpPr/>
                    <p:nvPr/>
                  </p:nvSpPr>
                  <p:spPr>
                    <a:xfrm>
                      <a:off x="6156862" y="3819521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" name="グループ化 33"/>
                  <p:cNvGrpSpPr/>
                  <p:nvPr/>
                </p:nvGrpSpPr>
                <p:grpSpPr>
                  <a:xfrm rot="18900000">
                    <a:off x="3763029" y="1443047"/>
                    <a:ext cx="180541" cy="620652"/>
                    <a:chOff x="6156862" y="3572572"/>
                    <a:chExt cx="180541" cy="620652"/>
                  </a:xfrm>
                  <a:grpFill/>
                </p:grpSpPr>
                <p:sp>
                  <p:nvSpPr>
                    <p:cNvPr id="35" name="角丸四角形 34"/>
                    <p:cNvSpPr/>
                    <p:nvPr/>
                  </p:nvSpPr>
                  <p:spPr>
                    <a:xfrm rot="900000">
                      <a:off x="6188138" y="3572572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6" name="角丸四角形 35"/>
                    <p:cNvSpPr/>
                    <p:nvPr/>
                  </p:nvSpPr>
                  <p:spPr>
                    <a:xfrm>
                      <a:off x="6156862" y="3819521"/>
                      <a:ext cx="149265" cy="3737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</p:grpSp>
        <p:sp>
          <p:nvSpPr>
            <p:cNvPr id="21" name="乗算記号 20"/>
            <p:cNvSpPr/>
            <p:nvPr/>
          </p:nvSpPr>
          <p:spPr>
            <a:xfrm>
              <a:off x="386402" y="2719308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063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pop446_関係者以外入室禁止</dc:title>
  <dc:subject>pop446_関係者以外入室禁止</dc:subject>
  <dc:creator>http://www.digipot.net</dc:creator>
  <cp:lastModifiedBy/>
  <cp:revision>1</cp:revision>
  <dcterms:created xsi:type="dcterms:W3CDTF">2014-11-30T09:00:27Z</dcterms:created>
  <dcterms:modified xsi:type="dcterms:W3CDTF">2014-11-30T09:00:29Z</dcterms:modified>
  <cp:version>1</cp:version>
</cp:coreProperties>
</file>