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720" y="-52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無断駐車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無断駐車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/>
          <p:cNvGrpSpPr/>
          <p:nvPr/>
        </p:nvGrpSpPr>
        <p:grpSpPr>
          <a:xfrm>
            <a:off x="325489" y="1892660"/>
            <a:ext cx="6208856" cy="6208842"/>
            <a:chOff x="2834145" y="2011430"/>
            <a:chExt cx="1683566" cy="1683562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88" name="ドーナツ 8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ドーナツ 8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60" name="円/楕円 59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平行四辺形 76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1 つの角を切り取った四角形 77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平行四辺形 78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乗算記号 58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682970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無断</a:t>
            </a:r>
            <a:endParaRPr lang="en-US" altLang="ja-JP" sz="16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駐車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556314" y="566088"/>
            <a:ext cx="3747206" cy="3747198"/>
            <a:chOff x="2834145" y="2011430"/>
            <a:chExt cx="1683566" cy="1683562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ドーナツ 5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平行四辺形 43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1 つの角を切り取った四角形 44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平行四辺形 45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乗算記号 25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無断駐車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レッカー移動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053394" y="2570746"/>
            <a:ext cx="4753046" cy="4753036"/>
            <a:chOff x="2834145" y="2011430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8" name="ドーナツ 5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ドーナツ 5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平行四辺形 45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1 つの角を切り取った四角形 46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平行四辺形 47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乗算記号 26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無断駐車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止めるな！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053394" y="2570746"/>
            <a:ext cx="4753046" cy="4753036"/>
            <a:chOff x="2834145" y="2011430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8" name="ドーナツ 5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ドーナツ 5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平行四辺形 45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1 つの角を切り取った四角形 46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平行四辺形 47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乗算記号 26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0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pop443_無断駐車</dc:title>
  <dc:subject>pop443_無断駐車</dc:subject>
  <dc:creator>http://www.digipot.net</dc:creator>
  <cp:lastModifiedBy/>
  <cp:revision>1</cp:revision>
  <dcterms:created xsi:type="dcterms:W3CDTF">2014-11-13T07:37:46Z</dcterms:created>
  <dcterms:modified xsi:type="dcterms:W3CDTF">2014-11-13T07:39:57Z</dcterms:modified>
  <cp:version>1</cp:version>
</cp:coreProperties>
</file>