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1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806" y="-84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無断駐車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無断駐車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グループ化 55"/>
          <p:cNvGrpSpPr/>
          <p:nvPr/>
        </p:nvGrpSpPr>
        <p:grpSpPr>
          <a:xfrm>
            <a:off x="1802650" y="413665"/>
            <a:ext cx="6208856" cy="6208842"/>
            <a:chOff x="2834145" y="2011430"/>
            <a:chExt cx="1683566" cy="1683562"/>
          </a:xfrm>
        </p:grpSpPr>
        <p:grpSp>
          <p:nvGrpSpPr>
            <p:cNvPr id="57" name="グループ化 56"/>
            <p:cNvGrpSpPr/>
            <p:nvPr/>
          </p:nvGrpSpPr>
          <p:grpSpPr>
            <a:xfrm>
              <a:off x="2881444" y="2071867"/>
              <a:ext cx="1562519" cy="1562519"/>
              <a:chOff x="3291812" y="3140968"/>
              <a:chExt cx="720080" cy="720080"/>
            </a:xfrm>
          </p:grpSpPr>
          <p:sp>
            <p:nvSpPr>
              <p:cNvPr id="88" name="ドーナツ 8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ドーナツ 8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8" name="グループ化 57"/>
            <p:cNvGrpSpPr/>
            <p:nvPr/>
          </p:nvGrpSpPr>
          <p:grpSpPr>
            <a:xfrm>
              <a:off x="3037315" y="2428803"/>
              <a:ext cx="1285766" cy="848646"/>
              <a:chOff x="3800872" y="2636912"/>
              <a:chExt cx="1756345" cy="1159242"/>
            </a:xfrm>
          </p:grpSpPr>
          <p:sp>
            <p:nvSpPr>
              <p:cNvPr id="60" name="円/楕円 59"/>
              <p:cNvSpPr/>
              <p:nvPr/>
            </p:nvSpPr>
            <p:spPr>
              <a:xfrm>
                <a:off x="391776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角丸四角形 60"/>
              <p:cNvSpPr/>
              <p:nvPr/>
            </p:nvSpPr>
            <p:spPr>
              <a:xfrm>
                <a:off x="5472069" y="3423923"/>
                <a:ext cx="85148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/楕円 61"/>
              <p:cNvSpPr/>
              <p:nvPr/>
            </p:nvSpPr>
            <p:spPr>
              <a:xfrm>
                <a:off x="39172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角丸四角形 62"/>
              <p:cNvSpPr/>
              <p:nvPr/>
            </p:nvSpPr>
            <p:spPr>
              <a:xfrm rot="16200000">
                <a:off x="3836500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40029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>
              <a:xfrm>
                <a:off x="4039842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角丸四角形 65"/>
              <p:cNvSpPr/>
              <p:nvPr/>
            </p:nvSpPr>
            <p:spPr>
              <a:xfrm rot="16200000">
                <a:off x="512237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520307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48792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角丸四角形 68"/>
              <p:cNvSpPr/>
              <p:nvPr/>
            </p:nvSpPr>
            <p:spPr>
              <a:xfrm rot="16200000">
                <a:off x="479852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3847088" y="3163113"/>
                <a:ext cx="1654711" cy="44083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496495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>
              <a:xfrm>
                <a:off x="500186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>
              <a:xfrm>
                <a:off x="52888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532571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388104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450969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平行四辺形 76"/>
              <p:cNvSpPr/>
              <p:nvPr/>
            </p:nvSpPr>
            <p:spPr>
              <a:xfrm>
                <a:off x="4056081" y="2636912"/>
                <a:ext cx="1003796" cy="540919"/>
              </a:xfrm>
              <a:prstGeom prst="parallelogram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1 つの角を切り取った四角形 77"/>
              <p:cNvSpPr/>
              <p:nvPr/>
            </p:nvSpPr>
            <p:spPr>
              <a:xfrm>
                <a:off x="4797939" y="2636912"/>
                <a:ext cx="566295" cy="540919"/>
              </a:xfrm>
              <a:prstGeom prst="snip1Rect">
                <a:avLst>
                  <a:gd name="adj" fmla="val 3955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平行四辺形 78"/>
              <p:cNvSpPr/>
              <p:nvPr/>
            </p:nvSpPr>
            <p:spPr>
              <a:xfrm>
                <a:off x="4056081" y="2695487"/>
                <a:ext cx="1003796" cy="466918"/>
              </a:xfrm>
              <a:prstGeom prst="parallelogram">
                <a:avLst>
                  <a:gd name="adj" fmla="val 25510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フリーフォーム 79"/>
              <p:cNvSpPr/>
              <p:nvPr/>
            </p:nvSpPr>
            <p:spPr>
              <a:xfrm>
                <a:off x="5019675" y="2719388"/>
                <a:ext cx="280988" cy="43338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円/楕円 80"/>
              <p:cNvSpPr/>
              <p:nvPr/>
            </p:nvSpPr>
            <p:spPr>
              <a:xfrm>
                <a:off x="500361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3976415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82"/>
              <p:cNvSpPr/>
              <p:nvPr/>
            </p:nvSpPr>
            <p:spPr>
              <a:xfrm>
                <a:off x="4596177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角丸四角形 83"/>
              <p:cNvSpPr/>
              <p:nvPr/>
            </p:nvSpPr>
            <p:spPr>
              <a:xfrm>
                <a:off x="5180210" y="3197440"/>
                <a:ext cx="92283" cy="46897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4192779" y="3284984"/>
                <a:ext cx="277923" cy="138939"/>
              </a:xfrm>
              <a:prstGeom prst="rect">
                <a:avLst/>
              </a:prstGeom>
              <a:pattFill prst="dkVert">
                <a:fgClr>
                  <a:schemeClr val="bg1">
                    <a:lumMod val="65000"/>
                  </a:schemeClr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角丸四角形 85"/>
              <p:cNvSpPr/>
              <p:nvPr/>
            </p:nvSpPr>
            <p:spPr>
              <a:xfrm>
                <a:off x="3800872" y="3423923"/>
                <a:ext cx="1065893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4120916" y="3470820"/>
                <a:ext cx="322313" cy="17623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乗算記号 58"/>
            <p:cNvSpPr/>
            <p:nvPr/>
          </p:nvSpPr>
          <p:spPr>
            <a:xfrm>
              <a:off x="2834145" y="201143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4224008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無断駐車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2966328" y="342516"/>
            <a:ext cx="3881500" cy="3881492"/>
            <a:chOff x="2834145" y="2011430"/>
            <a:chExt cx="1683566" cy="1683562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2881444" y="2071867"/>
              <a:ext cx="1562519" cy="1562519"/>
              <a:chOff x="3291812" y="3140968"/>
              <a:chExt cx="720080" cy="720080"/>
            </a:xfrm>
          </p:grpSpPr>
          <p:sp>
            <p:nvSpPr>
              <p:cNvPr id="55" name="ドーナツ 54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ドーナツ 55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5" name="グループ化 24"/>
            <p:cNvGrpSpPr/>
            <p:nvPr/>
          </p:nvGrpSpPr>
          <p:grpSpPr>
            <a:xfrm>
              <a:off x="3037315" y="2428803"/>
              <a:ext cx="1285766" cy="848646"/>
              <a:chOff x="3800872" y="2636912"/>
              <a:chExt cx="1756345" cy="1159242"/>
            </a:xfrm>
          </p:grpSpPr>
          <p:sp>
            <p:nvSpPr>
              <p:cNvPr id="27" name="円/楕円 26"/>
              <p:cNvSpPr/>
              <p:nvPr/>
            </p:nvSpPr>
            <p:spPr>
              <a:xfrm>
                <a:off x="391776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5472069" y="3423923"/>
                <a:ext cx="85148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28"/>
              <p:cNvSpPr/>
              <p:nvPr/>
            </p:nvSpPr>
            <p:spPr>
              <a:xfrm>
                <a:off x="39172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>
              <a:xfrm rot="16200000">
                <a:off x="3836500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"/>
              <p:cNvSpPr/>
              <p:nvPr/>
            </p:nvSpPr>
            <p:spPr>
              <a:xfrm>
                <a:off x="40029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/>
            </p:nvSpPr>
            <p:spPr>
              <a:xfrm>
                <a:off x="4039842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 rot="16200000">
                <a:off x="512237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520307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48792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 rot="16200000">
                <a:off x="479852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3847088" y="3163113"/>
                <a:ext cx="1654711" cy="44083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/楕円 37"/>
              <p:cNvSpPr/>
              <p:nvPr/>
            </p:nvSpPr>
            <p:spPr>
              <a:xfrm>
                <a:off x="496495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38"/>
              <p:cNvSpPr/>
              <p:nvPr/>
            </p:nvSpPr>
            <p:spPr>
              <a:xfrm>
                <a:off x="500186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>
              <a:xfrm>
                <a:off x="52888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40"/>
              <p:cNvSpPr/>
              <p:nvPr/>
            </p:nvSpPr>
            <p:spPr>
              <a:xfrm>
                <a:off x="532571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41"/>
              <p:cNvSpPr/>
              <p:nvPr/>
            </p:nvSpPr>
            <p:spPr>
              <a:xfrm>
                <a:off x="388104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42"/>
              <p:cNvSpPr/>
              <p:nvPr/>
            </p:nvSpPr>
            <p:spPr>
              <a:xfrm>
                <a:off x="450969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平行四辺形 43"/>
              <p:cNvSpPr/>
              <p:nvPr/>
            </p:nvSpPr>
            <p:spPr>
              <a:xfrm>
                <a:off x="4056081" y="2636912"/>
                <a:ext cx="1003796" cy="540919"/>
              </a:xfrm>
              <a:prstGeom prst="parallelogram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1 つの角を切り取った四角形 44"/>
              <p:cNvSpPr/>
              <p:nvPr/>
            </p:nvSpPr>
            <p:spPr>
              <a:xfrm>
                <a:off x="4797939" y="2636912"/>
                <a:ext cx="566295" cy="540919"/>
              </a:xfrm>
              <a:prstGeom prst="snip1Rect">
                <a:avLst>
                  <a:gd name="adj" fmla="val 3955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平行四辺形 45"/>
              <p:cNvSpPr/>
              <p:nvPr/>
            </p:nvSpPr>
            <p:spPr>
              <a:xfrm>
                <a:off x="4056081" y="2695487"/>
                <a:ext cx="1003796" cy="466918"/>
              </a:xfrm>
              <a:prstGeom prst="parallelogram">
                <a:avLst>
                  <a:gd name="adj" fmla="val 25510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フリーフォーム 46"/>
              <p:cNvSpPr/>
              <p:nvPr/>
            </p:nvSpPr>
            <p:spPr>
              <a:xfrm>
                <a:off x="5019675" y="2719388"/>
                <a:ext cx="280988" cy="43338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>
              <a:xfrm>
                <a:off x="500361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>
              <a:xfrm>
                <a:off x="3976415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>
                <a:off x="4596177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角丸四角形 50"/>
              <p:cNvSpPr/>
              <p:nvPr/>
            </p:nvSpPr>
            <p:spPr>
              <a:xfrm>
                <a:off x="5180210" y="3197440"/>
                <a:ext cx="92283" cy="46897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4192779" y="3284984"/>
                <a:ext cx="277923" cy="138939"/>
              </a:xfrm>
              <a:prstGeom prst="rect">
                <a:avLst/>
              </a:prstGeom>
              <a:pattFill prst="dkVert">
                <a:fgClr>
                  <a:schemeClr val="bg1">
                    <a:lumMod val="65000"/>
                  </a:schemeClr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角丸四角形 52"/>
              <p:cNvSpPr/>
              <p:nvPr/>
            </p:nvSpPr>
            <p:spPr>
              <a:xfrm>
                <a:off x="3800872" y="3423923"/>
                <a:ext cx="1065893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4120916" y="3470820"/>
                <a:ext cx="322313" cy="17623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乗算記号 25"/>
            <p:cNvSpPr/>
            <p:nvPr/>
          </p:nvSpPr>
          <p:spPr>
            <a:xfrm>
              <a:off x="2834145" y="201143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575051"/>
            <a:ext cx="9406045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レッカー移動します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無断駐車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3184756" y="1386101"/>
            <a:ext cx="3444644" cy="3444638"/>
            <a:chOff x="2834145" y="2011430"/>
            <a:chExt cx="1683566" cy="1683562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2881444" y="2071867"/>
              <a:ext cx="1562519" cy="1562519"/>
              <a:chOff x="3291812" y="3140968"/>
              <a:chExt cx="720080" cy="720080"/>
            </a:xfrm>
          </p:grpSpPr>
          <p:sp>
            <p:nvSpPr>
              <p:cNvPr id="56" name="ドーナツ 5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ドーナツ 5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>
              <a:off x="3037315" y="2428803"/>
              <a:ext cx="1285766" cy="848646"/>
              <a:chOff x="3800872" y="2636912"/>
              <a:chExt cx="1756345" cy="1159242"/>
            </a:xfrm>
          </p:grpSpPr>
          <p:sp>
            <p:nvSpPr>
              <p:cNvPr id="28" name="円/楕円 27"/>
              <p:cNvSpPr/>
              <p:nvPr/>
            </p:nvSpPr>
            <p:spPr>
              <a:xfrm>
                <a:off x="391776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角丸四角形 28"/>
              <p:cNvSpPr/>
              <p:nvPr/>
            </p:nvSpPr>
            <p:spPr>
              <a:xfrm>
                <a:off x="5472069" y="3423923"/>
                <a:ext cx="85148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9"/>
              <p:cNvSpPr/>
              <p:nvPr/>
            </p:nvSpPr>
            <p:spPr>
              <a:xfrm>
                <a:off x="39172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>
              <a:xfrm rot="16200000">
                <a:off x="3836500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/>
            </p:nvSpPr>
            <p:spPr>
              <a:xfrm>
                <a:off x="40029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32"/>
              <p:cNvSpPr/>
              <p:nvPr/>
            </p:nvSpPr>
            <p:spPr>
              <a:xfrm>
                <a:off x="4039842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 rot="16200000">
                <a:off x="512237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520307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48792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角丸四角形 36"/>
              <p:cNvSpPr/>
              <p:nvPr/>
            </p:nvSpPr>
            <p:spPr>
              <a:xfrm rot="16200000">
                <a:off x="479852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3847088" y="3163113"/>
                <a:ext cx="1654711" cy="44083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38"/>
              <p:cNvSpPr/>
              <p:nvPr/>
            </p:nvSpPr>
            <p:spPr>
              <a:xfrm>
                <a:off x="496495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>
              <a:xfrm>
                <a:off x="500186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40"/>
              <p:cNvSpPr/>
              <p:nvPr/>
            </p:nvSpPr>
            <p:spPr>
              <a:xfrm>
                <a:off x="52888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41"/>
              <p:cNvSpPr/>
              <p:nvPr/>
            </p:nvSpPr>
            <p:spPr>
              <a:xfrm>
                <a:off x="532571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42"/>
              <p:cNvSpPr/>
              <p:nvPr/>
            </p:nvSpPr>
            <p:spPr>
              <a:xfrm>
                <a:off x="388104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円/楕円 43"/>
              <p:cNvSpPr/>
              <p:nvPr/>
            </p:nvSpPr>
            <p:spPr>
              <a:xfrm>
                <a:off x="450969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平行四辺形 44"/>
              <p:cNvSpPr/>
              <p:nvPr/>
            </p:nvSpPr>
            <p:spPr>
              <a:xfrm>
                <a:off x="4056081" y="2636912"/>
                <a:ext cx="1003796" cy="540919"/>
              </a:xfrm>
              <a:prstGeom prst="parallelogram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1 つの角を切り取った四角形 45"/>
              <p:cNvSpPr/>
              <p:nvPr/>
            </p:nvSpPr>
            <p:spPr>
              <a:xfrm>
                <a:off x="4797939" y="2636912"/>
                <a:ext cx="566295" cy="540919"/>
              </a:xfrm>
              <a:prstGeom prst="snip1Rect">
                <a:avLst>
                  <a:gd name="adj" fmla="val 3955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平行四辺形 46"/>
              <p:cNvSpPr/>
              <p:nvPr/>
            </p:nvSpPr>
            <p:spPr>
              <a:xfrm>
                <a:off x="4056081" y="2695487"/>
                <a:ext cx="1003796" cy="466918"/>
              </a:xfrm>
              <a:prstGeom prst="parallelogram">
                <a:avLst>
                  <a:gd name="adj" fmla="val 25510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フリーフォーム 47"/>
              <p:cNvSpPr/>
              <p:nvPr/>
            </p:nvSpPr>
            <p:spPr>
              <a:xfrm>
                <a:off x="5019675" y="2719388"/>
                <a:ext cx="280988" cy="43338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>
              <a:xfrm>
                <a:off x="500361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>
                <a:off x="3976415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4596177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角丸四角形 51"/>
              <p:cNvSpPr/>
              <p:nvPr/>
            </p:nvSpPr>
            <p:spPr>
              <a:xfrm>
                <a:off x="5180210" y="3197440"/>
                <a:ext cx="92283" cy="46897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4192779" y="3284984"/>
                <a:ext cx="277923" cy="138939"/>
              </a:xfrm>
              <a:prstGeom prst="rect">
                <a:avLst/>
              </a:prstGeom>
              <a:pattFill prst="dkVert">
                <a:fgClr>
                  <a:schemeClr val="bg1">
                    <a:lumMod val="65000"/>
                  </a:schemeClr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角丸四角形 53"/>
              <p:cNvSpPr/>
              <p:nvPr/>
            </p:nvSpPr>
            <p:spPr>
              <a:xfrm>
                <a:off x="3800872" y="3423923"/>
                <a:ext cx="1065893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4120916" y="3470820"/>
                <a:ext cx="322313" cy="17623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乗算記号 26"/>
            <p:cNvSpPr/>
            <p:nvPr/>
          </p:nvSpPr>
          <p:spPr>
            <a:xfrm>
              <a:off x="2834145" y="201143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482718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止めるな！迷惑！</a:t>
            </a:r>
            <a:endParaRPr kumimoji="1" lang="ja-JP" altLang="en-US" sz="6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無断駐車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3184756" y="1386101"/>
            <a:ext cx="3444644" cy="3444638"/>
            <a:chOff x="2834145" y="2011430"/>
            <a:chExt cx="1683566" cy="1683562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2881444" y="2071867"/>
              <a:ext cx="1562519" cy="1562519"/>
              <a:chOff x="3291812" y="3140968"/>
              <a:chExt cx="720080" cy="720080"/>
            </a:xfrm>
          </p:grpSpPr>
          <p:sp>
            <p:nvSpPr>
              <p:cNvPr id="56" name="ドーナツ 5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ドーナツ 5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>
              <a:off x="3037315" y="2428803"/>
              <a:ext cx="1285766" cy="848646"/>
              <a:chOff x="3800872" y="2636912"/>
              <a:chExt cx="1756345" cy="1159242"/>
            </a:xfrm>
          </p:grpSpPr>
          <p:sp>
            <p:nvSpPr>
              <p:cNvPr id="28" name="円/楕円 27"/>
              <p:cNvSpPr/>
              <p:nvPr/>
            </p:nvSpPr>
            <p:spPr>
              <a:xfrm>
                <a:off x="391776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角丸四角形 28"/>
              <p:cNvSpPr/>
              <p:nvPr/>
            </p:nvSpPr>
            <p:spPr>
              <a:xfrm>
                <a:off x="5472069" y="3423923"/>
                <a:ext cx="85148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9"/>
              <p:cNvSpPr/>
              <p:nvPr/>
            </p:nvSpPr>
            <p:spPr>
              <a:xfrm>
                <a:off x="39172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>
              <a:xfrm rot="16200000">
                <a:off x="3836500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/>
            </p:nvSpPr>
            <p:spPr>
              <a:xfrm>
                <a:off x="40029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32"/>
              <p:cNvSpPr/>
              <p:nvPr/>
            </p:nvSpPr>
            <p:spPr>
              <a:xfrm>
                <a:off x="4039842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 rot="16200000">
                <a:off x="512237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520307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4879225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角丸四角形 36"/>
              <p:cNvSpPr/>
              <p:nvPr/>
            </p:nvSpPr>
            <p:spPr>
              <a:xfrm rot="16200000">
                <a:off x="4798525" y="3468561"/>
                <a:ext cx="439162" cy="216024"/>
              </a:xfrm>
              <a:prstGeom prst="roundRect">
                <a:avLst>
                  <a:gd name="adj" fmla="val 3862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3847088" y="3163113"/>
                <a:ext cx="1654711" cy="44083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38"/>
              <p:cNvSpPr/>
              <p:nvPr/>
            </p:nvSpPr>
            <p:spPr>
              <a:xfrm>
                <a:off x="496495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>
              <a:xfrm>
                <a:off x="500186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40"/>
              <p:cNvSpPr/>
              <p:nvPr/>
            </p:nvSpPr>
            <p:spPr>
              <a:xfrm>
                <a:off x="5288800" y="3356992"/>
                <a:ext cx="189854" cy="4320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41"/>
              <p:cNvSpPr/>
              <p:nvPr/>
            </p:nvSpPr>
            <p:spPr>
              <a:xfrm>
                <a:off x="5325717" y="3432828"/>
                <a:ext cx="132066" cy="25734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42"/>
              <p:cNvSpPr/>
              <p:nvPr/>
            </p:nvSpPr>
            <p:spPr>
              <a:xfrm>
                <a:off x="388104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円/楕円 43"/>
              <p:cNvSpPr/>
              <p:nvPr/>
            </p:nvSpPr>
            <p:spPr>
              <a:xfrm>
                <a:off x="4509696" y="3205518"/>
                <a:ext cx="288626" cy="1889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平行四辺形 44"/>
              <p:cNvSpPr/>
              <p:nvPr/>
            </p:nvSpPr>
            <p:spPr>
              <a:xfrm>
                <a:off x="4056081" y="2636912"/>
                <a:ext cx="1003796" cy="540919"/>
              </a:xfrm>
              <a:prstGeom prst="parallelogram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1 つの角を切り取った四角形 45"/>
              <p:cNvSpPr/>
              <p:nvPr/>
            </p:nvSpPr>
            <p:spPr>
              <a:xfrm>
                <a:off x="4797939" y="2636912"/>
                <a:ext cx="566295" cy="540919"/>
              </a:xfrm>
              <a:prstGeom prst="snip1Rect">
                <a:avLst>
                  <a:gd name="adj" fmla="val 3955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平行四辺形 46"/>
              <p:cNvSpPr/>
              <p:nvPr/>
            </p:nvSpPr>
            <p:spPr>
              <a:xfrm>
                <a:off x="4056081" y="2695487"/>
                <a:ext cx="1003796" cy="466918"/>
              </a:xfrm>
              <a:prstGeom prst="parallelogram">
                <a:avLst>
                  <a:gd name="adj" fmla="val 25510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フリーフォーム 47"/>
              <p:cNvSpPr/>
              <p:nvPr/>
            </p:nvSpPr>
            <p:spPr>
              <a:xfrm>
                <a:off x="5019675" y="2719388"/>
                <a:ext cx="280988" cy="433387"/>
              </a:xfrm>
              <a:custGeom>
                <a:avLst/>
                <a:gdLst>
                  <a:gd name="connsiteX0" fmla="*/ 0 w 280988"/>
                  <a:gd name="connsiteY0" fmla="*/ 433387 h 433387"/>
                  <a:gd name="connsiteX1" fmla="*/ 280988 w 280988"/>
                  <a:gd name="connsiteY1" fmla="*/ 433387 h 433387"/>
                  <a:gd name="connsiteX2" fmla="*/ 280988 w 280988"/>
                  <a:gd name="connsiteY2" fmla="*/ 161925 h 433387"/>
                  <a:gd name="connsiteX3" fmla="*/ 119063 w 280988"/>
                  <a:gd name="connsiteY3" fmla="*/ 0 h 433387"/>
                  <a:gd name="connsiteX4" fmla="*/ 0 w 280988"/>
                  <a:gd name="connsiteY4" fmla="*/ 433387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988" h="433387">
                    <a:moveTo>
                      <a:pt x="0" y="433387"/>
                    </a:moveTo>
                    <a:lnTo>
                      <a:pt x="280988" y="433387"/>
                    </a:lnTo>
                    <a:lnTo>
                      <a:pt x="280988" y="161925"/>
                    </a:lnTo>
                    <a:lnTo>
                      <a:pt x="119063" y="0"/>
                    </a:lnTo>
                    <a:lnTo>
                      <a:pt x="0" y="433387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>
              <a:xfrm>
                <a:off x="5003614" y="3001508"/>
                <a:ext cx="212616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>
                <a:off x="3976415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4596177" y="3238826"/>
                <a:ext cx="112381" cy="1123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角丸四角形 51"/>
              <p:cNvSpPr/>
              <p:nvPr/>
            </p:nvSpPr>
            <p:spPr>
              <a:xfrm>
                <a:off x="5180210" y="3197440"/>
                <a:ext cx="92283" cy="46897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4192779" y="3284984"/>
                <a:ext cx="277923" cy="138939"/>
              </a:xfrm>
              <a:prstGeom prst="rect">
                <a:avLst/>
              </a:prstGeom>
              <a:pattFill prst="dkVert">
                <a:fgClr>
                  <a:schemeClr val="bg1">
                    <a:lumMod val="65000"/>
                  </a:schemeClr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角丸四角形 53"/>
              <p:cNvSpPr/>
              <p:nvPr/>
            </p:nvSpPr>
            <p:spPr>
              <a:xfrm>
                <a:off x="3800872" y="3423923"/>
                <a:ext cx="1065893" cy="180020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4120916" y="3470820"/>
                <a:ext cx="322313" cy="17623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乗算記号 26"/>
            <p:cNvSpPr/>
            <p:nvPr/>
          </p:nvSpPr>
          <p:spPr>
            <a:xfrm>
              <a:off x="2834145" y="201143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196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pop443_無断駐車</dc:title>
  <dc:subject>pop443_無断駐車</dc:subject>
  <dc:creator>http://www.digipot.net</dc:creator>
  <cp:lastModifiedBy/>
  <cp:revision>1</cp:revision>
  <dcterms:created xsi:type="dcterms:W3CDTF">2014-11-13T07:37:36Z</dcterms:created>
  <dcterms:modified xsi:type="dcterms:W3CDTF">2014-11-13T07:39:55Z</dcterms:modified>
  <cp:version>1</cp:version>
</cp:coreProperties>
</file>