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4" r:id="rId3"/>
    <p:sldId id="277" r:id="rId4"/>
    <p:sldId id="273" r:id="rId5"/>
    <p:sldId id="282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618" y="-2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043735"/>
            <a:ext cx="9906000" cy="50167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備え付けの紙以外は</a:t>
            </a:r>
            <a:r>
              <a:rPr lang="ja-JP" altLang="en-US" sz="8000" dirty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詰りの原因</a:t>
            </a:r>
            <a:r>
              <a:rPr lang="ja-JP" altLang="en-US" sz="8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に</a:t>
            </a:r>
            <a:endParaRPr lang="en-US" altLang="ja-JP" sz="8000" dirty="0" smtClean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  <a:p>
            <a:r>
              <a:rPr lang="ja-JP" altLang="en-US" sz="8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なりますので</a:t>
            </a:r>
            <a:endParaRPr lang="en-US" altLang="ja-JP" sz="8000" dirty="0" smtClean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  <a:p>
            <a:r>
              <a:rPr lang="ja-JP" altLang="en-US" sz="8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流さないで</a:t>
            </a:r>
            <a:r>
              <a:rPr lang="ja-JP" altLang="en-US" sz="8000" dirty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ください</a:t>
            </a:r>
            <a:endParaRPr lang="ja-JP" altLang="en-US" sz="6600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043735"/>
            <a:ext cx="9906000" cy="50167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38100">
                  <a:noFill/>
                </a:ln>
                <a:solidFill>
                  <a:schemeClr val="tx1"/>
                </a:solidFill>
              </a:rPr>
              <a:t>備え付けの紙以外は詰りの原因</a:t>
            </a:r>
            <a:r>
              <a:rPr lang="ja-JP" altLang="en-US" sz="8000" dirty="0" smtClean="0">
                <a:ln w="38100">
                  <a:noFill/>
                </a:ln>
                <a:solidFill>
                  <a:schemeClr val="tx1"/>
                </a:solidFill>
              </a:rPr>
              <a:t>に</a:t>
            </a:r>
            <a:endParaRPr lang="en-US" altLang="ja-JP" sz="8000" dirty="0" smtClean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sz="8000" dirty="0" smtClean="0">
                <a:ln w="38100">
                  <a:noFill/>
                </a:ln>
                <a:solidFill>
                  <a:schemeClr val="tx1"/>
                </a:solidFill>
              </a:rPr>
              <a:t>なりますので</a:t>
            </a:r>
            <a:endParaRPr lang="en-US" altLang="ja-JP" sz="8000" dirty="0" smtClean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sz="8000" dirty="0" smtClean="0">
                <a:ln w="38100">
                  <a:noFill/>
                </a:ln>
                <a:solidFill>
                  <a:schemeClr val="tx1"/>
                </a:solidFill>
              </a:rPr>
              <a:t>流さないで</a:t>
            </a:r>
            <a:r>
              <a:rPr lang="ja-JP" altLang="en-US" sz="8000" dirty="0">
                <a:ln w="38100">
                  <a:noFill/>
                </a:ln>
                <a:solidFill>
                  <a:schemeClr val="tx1"/>
                </a:solidFill>
              </a:rPr>
              <a:t>ください</a:t>
            </a:r>
            <a:endParaRPr lang="ja-JP" altLang="en-US" sz="6600" dirty="0">
              <a:ln w="38100">
                <a:noFill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675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>
            <a:off x="2162690" y="683695"/>
            <a:ext cx="5623454" cy="5541930"/>
            <a:chOff x="4646348" y="2143760"/>
            <a:chExt cx="2122222" cy="2091456"/>
          </a:xfrm>
        </p:grpSpPr>
        <p:sp>
          <p:nvSpPr>
            <p:cNvPr id="22" name="円/楕円 21"/>
            <p:cNvSpPr/>
            <p:nvPr/>
          </p:nvSpPr>
          <p:spPr>
            <a:xfrm>
              <a:off x="4677114" y="2143760"/>
              <a:ext cx="2091456" cy="209145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4646348" y="2526104"/>
              <a:ext cx="2015340" cy="1363902"/>
              <a:chOff x="4665851" y="2519770"/>
              <a:chExt cx="2015340" cy="1363902"/>
            </a:xfrm>
          </p:grpSpPr>
          <p:sp>
            <p:nvSpPr>
              <p:cNvPr id="24" name="円柱 23"/>
              <p:cNvSpPr/>
              <p:nvPr/>
            </p:nvSpPr>
            <p:spPr>
              <a:xfrm rot="5400000">
                <a:off x="5699399" y="1720443"/>
                <a:ext cx="155703" cy="1754358"/>
              </a:xfrm>
              <a:prstGeom prst="can">
                <a:avLst>
                  <a:gd name="adj" fmla="val 82955"/>
                </a:avLst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円柱 24"/>
              <p:cNvSpPr/>
              <p:nvPr/>
            </p:nvSpPr>
            <p:spPr>
              <a:xfrm rot="5400000">
                <a:off x="5090320" y="2292800"/>
                <a:ext cx="1224136" cy="1957607"/>
              </a:xfrm>
              <a:prstGeom prst="can">
                <a:avLst>
                  <a:gd name="adj" fmla="val 39442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平行四辺形 25"/>
              <p:cNvSpPr/>
              <p:nvPr/>
            </p:nvSpPr>
            <p:spPr>
              <a:xfrm>
                <a:off x="4665851" y="3196810"/>
                <a:ext cx="1521693" cy="615207"/>
              </a:xfrm>
              <a:prstGeom prst="parallelogram">
                <a:avLst>
                  <a:gd name="adj" fmla="val 945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ローチャート : 記憶データ 184"/>
              <p:cNvSpPr/>
              <p:nvPr/>
            </p:nvSpPr>
            <p:spPr>
              <a:xfrm>
                <a:off x="4694559" y="2596678"/>
                <a:ext cx="1807512" cy="826466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0 w 10000"/>
                  <a:gd name="connsiteY4" fmla="*/ 5000 h 10000"/>
                  <a:gd name="connsiteX5" fmla="*/ 1667 w 10000"/>
                  <a:gd name="connsiteY5" fmla="*/ 0 h 10000"/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0 w 10000"/>
                  <a:gd name="connsiteY4" fmla="*/ 5000 h 10000"/>
                  <a:gd name="connsiteX5" fmla="*/ 1667 w 10000"/>
                  <a:gd name="connsiteY5" fmla="*/ 0 h 10000"/>
                  <a:gd name="connsiteX0" fmla="*/ 1667 w 10000"/>
                  <a:gd name="connsiteY0" fmla="*/ 0 h 5000"/>
                  <a:gd name="connsiteX1" fmla="*/ 10000 w 10000"/>
                  <a:gd name="connsiteY1" fmla="*/ 0 h 5000"/>
                  <a:gd name="connsiteX2" fmla="*/ 8333 w 10000"/>
                  <a:gd name="connsiteY2" fmla="*/ 5000 h 5000"/>
                  <a:gd name="connsiteX3" fmla="*/ 0 w 10000"/>
                  <a:gd name="connsiteY3" fmla="*/ 5000 h 5000"/>
                  <a:gd name="connsiteX4" fmla="*/ 1667 w 10000"/>
                  <a:gd name="connsiteY4" fmla="*/ 0 h 5000"/>
                  <a:gd name="connsiteX0" fmla="*/ 1667 w 10000"/>
                  <a:gd name="connsiteY0" fmla="*/ 0 h 10729"/>
                  <a:gd name="connsiteX1" fmla="*/ 10000 w 10000"/>
                  <a:gd name="connsiteY1" fmla="*/ 0 h 10729"/>
                  <a:gd name="connsiteX2" fmla="*/ 8333 w 10000"/>
                  <a:gd name="connsiteY2" fmla="*/ 10000 h 10729"/>
                  <a:gd name="connsiteX3" fmla="*/ 0 w 10000"/>
                  <a:gd name="connsiteY3" fmla="*/ 10000 h 10729"/>
                  <a:gd name="connsiteX4" fmla="*/ 1667 w 10000"/>
                  <a:gd name="connsiteY4" fmla="*/ 0 h 10729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20">
                    <a:moveTo>
                      <a:pt x="1667" y="0"/>
                    </a:moveTo>
                    <a:lnTo>
                      <a:pt x="10000" y="0"/>
                    </a:lnTo>
                    <a:cubicBezTo>
                      <a:pt x="9079" y="0"/>
                      <a:pt x="8405" y="5000"/>
                      <a:pt x="8333" y="10000"/>
                    </a:cubicBezTo>
                    <a:cubicBezTo>
                      <a:pt x="6666" y="9950"/>
                      <a:pt x="2913" y="10064"/>
                      <a:pt x="0" y="10000"/>
                    </a:cubicBezTo>
                    <a:cubicBezTo>
                      <a:pt x="0" y="4478"/>
                      <a:pt x="746" y="0"/>
                      <a:pt x="16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27"/>
              <p:cNvSpPr/>
              <p:nvPr/>
            </p:nvSpPr>
            <p:spPr>
              <a:xfrm>
                <a:off x="6361928" y="3027494"/>
                <a:ext cx="171181" cy="498992"/>
              </a:xfrm>
              <a:prstGeom prst="ellips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28"/>
              <p:cNvSpPr/>
              <p:nvPr/>
            </p:nvSpPr>
            <p:spPr>
              <a:xfrm>
                <a:off x="6370152" y="3097623"/>
                <a:ext cx="77366" cy="351599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/>
        </p:nvGrpSpPr>
        <p:grpSpPr>
          <a:xfrm>
            <a:off x="3262284" y="3166754"/>
            <a:ext cx="3424266" cy="3374624"/>
            <a:chOff x="4646348" y="2143760"/>
            <a:chExt cx="2122222" cy="2091456"/>
          </a:xfrm>
        </p:grpSpPr>
        <p:sp>
          <p:nvSpPr>
            <p:cNvPr id="24" name="円/楕円 23"/>
            <p:cNvSpPr/>
            <p:nvPr/>
          </p:nvSpPr>
          <p:spPr>
            <a:xfrm>
              <a:off x="4677114" y="2143760"/>
              <a:ext cx="2091456" cy="209145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4646348" y="2526104"/>
              <a:ext cx="2015340" cy="1363902"/>
              <a:chOff x="4665851" y="2519770"/>
              <a:chExt cx="2015340" cy="1363902"/>
            </a:xfrm>
          </p:grpSpPr>
          <p:sp>
            <p:nvSpPr>
              <p:cNvPr id="26" name="円柱 25"/>
              <p:cNvSpPr/>
              <p:nvPr/>
            </p:nvSpPr>
            <p:spPr>
              <a:xfrm rot="5400000">
                <a:off x="5699399" y="1720443"/>
                <a:ext cx="155703" cy="1754358"/>
              </a:xfrm>
              <a:prstGeom prst="can">
                <a:avLst>
                  <a:gd name="adj" fmla="val 82955"/>
                </a:avLst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柱 26"/>
              <p:cNvSpPr/>
              <p:nvPr/>
            </p:nvSpPr>
            <p:spPr>
              <a:xfrm rot="5400000">
                <a:off x="5090320" y="2292800"/>
                <a:ext cx="1224136" cy="1957607"/>
              </a:xfrm>
              <a:prstGeom prst="can">
                <a:avLst>
                  <a:gd name="adj" fmla="val 39442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平行四辺形 27"/>
              <p:cNvSpPr/>
              <p:nvPr/>
            </p:nvSpPr>
            <p:spPr>
              <a:xfrm>
                <a:off x="4665851" y="3196810"/>
                <a:ext cx="1521693" cy="615207"/>
              </a:xfrm>
              <a:prstGeom prst="parallelogram">
                <a:avLst>
                  <a:gd name="adj" fmla="val 945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ローチャート : 記憶データ 184"/>
              <p:cNvSpPr/>
              <p:nvPr/>
            </p:nvSpPr>
            <p:spPr>
              <a:xfrm>
                <a:off x="4694559" y="2596678"/>
                <a:ext cx="1807512" cy="826466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0 w 10000"/>
                  <a:gd name="connsiteY4" fmla="*/ 5000 h 10000"/>
                  <a:gd name="connsiteX5" fmla="*/ 1667 w 10000"/>
                  <a:gd name="connsiteY5" fmla="*/ 0 h 10000"/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0 w 10000"/>
                  <a:gd name="connsiteY4" fmla="*/ 5000 h 10000"/>
                  <a:gd name="connsiteX5" fmla="*/ 1667 w 10000"/>
                  <a:gd name="connsiteY5" fmla="*/ 0 h 10000"/>
                  <a:gd name="connsiteX0" fmla="*/ 1667 w 10000"/>
                  <a:gd name="connsiteY0" fmla="*/ 0 h 5000"/>
                  <a:gd name="connsiteX1" fmla="*/ 10000 w 10000"/>
                  <a:gd name="connsiteY1" fmla="*/ 0 h 5000"/>
                  <a:gd name="connsiteX2" fmla="*/ 8333 w 10000"/>
                  <a:gd name="connsiteY2" fmla="*/ 5000 h 5000"/>
                  <a:gd name="connsiteX3" fmla="*/ 0 w 10000"/>
                  <a:gd name="connsiteY3" fmla="*/ 5000 h 5000"/>
                  <a:gd name="connsiteX4" fmla="*/ 1667 w 10000"/>
                  <a:gd name="connsiteY4" fmla="*/ 0 h 5000"/>
                  <a:gd name="connsiteX0" fmla="*/ 1667 w 10000"/>
                  <a:gd name="connsiteY0" fmla="*/ 0 h 10729"/>
                  <a:gd name="connsiteX1" fmla="*/ 10000 w 10000"/>
                  <a:gd name="connsiteY1" fmla="*/ 0 h 10729"/>
                  <a:gd name="connsiteX2" fmla="*/ 8333 w 10000"/>
                  <a:gd name="connsiteY2" fmla="*/ 10000 h 10729"/>
                  <a:gd name="connsiteX3" fmla="*/ 0 w 10000"/>
                  <a:gd name="connsiteY3" fmla="*/ 10000 h 10729"/>
                  <a:gd name="connsiteX4" fmla="*/ 1667 w 10000"/>
                  <a:gd name="connsiteY4" fmla="*/ 0 h 10729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20">
                    <a:moveTo>
                      <a:pt x="1667" y="0"/>
                    </a:moveTo>
                    <a:lnTo>
                      <a:pt x="10000" y="0"/>
                    </a:lnTo>
                    <a:cubicBezTo>
                      <a:pt x="9079" y="0"/>
                      <a:pt x="8405" y="5000"/>
                      <a:pt x="8333" y="10000"/>
                    </a:cubicBezTo>
                    <a:cubicBezTo>
                      <a:pt x="6666" y="9950"/>
                      <a:pt x="2913" y="10064"/>
                      <a:pt x="0" y="10000"/>
                    </a:cubicBezTo>
                    <a:cubicBezTo>
                      <a:pt x="0" y="4478"/>
                      <a:pt x="746" y="0"/>
                      <a:pt x="16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9"/>
              <p:cNvSpPr/>
              <p:nvPr/>
            </p:nvSpPr>
            <p:spPr>
              <a:xfrm>
                <a:off x="6361928" y="3027494"/>
                <a:ext cx="171181" cy="498992"/>
              </a:xfrm>
              <a:prstGeom prst="ellips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"/>
              <p:cNvSpPr/>
              <p:nvPr/>
            </p:nvSpPr>
            <p:spPr>
              <a:xfrm>
                <a:off x="6370152" y="3097623"/>
                <a:ext cx="77366" cy="351599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2" name="テキスト ボックス 31"/>
          <p:cNvSpPr txBox="1"/>
          <p:nvPr/>
        </p:nvSpPr>
        <p:spPr>
          <a:xfrm>
            <a:off x="0" y="335849"/>
            <a:ext cx="9906000" cy="286232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>
                <a:ln w="38100">
                  <a:noFill/>
                </a:ln>
                <a:solidFill>
                  <a:schemeClr val="tx1"/>
                </a:solidFill>
              </a:rPr>
              <a:t>備え付けの紙以外は詰りの原因</a:t>
            </a:r>
            <a:r>
              <a:rPr lang="ja-JP" altLang="en-US" sz="6000" dirty="0" smtClean="0">
                <a:ln w="38100">
                  <a:noFill/>
                </a:ln>
                <a:solidFill>
                  <a:schemeClr val="tx1"/>
                </a:solidFill>
              </a:rPr>
              <a:t>になりますので</a:t>
            </a:r>
            <a:endParaRPr lang="en-US" altLang="ja-JP" sz="6000" dirty="0" smtClean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sz="6000" dirty="0" smtClean="0">
                <a:ln w="38100">
                  <a:noFill/>
                </a:ln>
                <a:solidFill>
                  <a:schemeClr val="tx1"/>
                </a:solidFill>
              </a:rPr>
              <a:t>流さないで</a:t>
            </a:r>
            <a:r>
              <a:rPr lang="ja-JP" altLang="en-US" sz="6000" dirty="0">
                <a:ln w="38100">
                  <a:noFill/>
                </a:ln>
                <a:solidFill>
                  <a:schemeClr val="tx1"/>
                </a:solidFill>
              </a:rPr>
              <a:t>ください</a:t>
            </a:r>
            <a:endParaRPr lang="ja-JP" altLang="en-US" sz="4800" dirty="0">
              <a:ln w="38100">
                <a:noFill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テキスト ボックス 62"/>
          <p:cNvSpPr txBox="1"/>
          <p:nvPr/>
        </p:nvSpPr>
        <p:spPr>
          <a:xfrm>
            <a:off x="0" y="225059"/>
            <a:ext cx="990599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kumimoji="1" lang="ja-JP" altLang="en-US" sz="72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3262284" y="1388969"/>
            <a:ext cx="3424266" cy="3374624"/>
            <a:chOff x="4646348" y="2143760"/>
            <a:chExt cx="2122222" cy="2091456"/>
          </a:xfrm>
        </p:grpSpPr>
        <p:sp>
          <p:nvSpPr>
            <p:cNvPr id="24" name="円/楕円 23"/>
            <p:cNvSpPr/>
            <p:nvPr/>
          </p:nvSpPr>
          <p:spPr>
            <a:xfrm>
              <a:off x="4677114" y="2143760"/>
              <a:ext cx="2091456" cy="209145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4646348" y="2526104"/>
              <a:ext cx="2015340" cy="1363902"/>
              <a:chOff x="4665851" y="2519770"/>
              <a:chExt cx="2015340" cy="1363902"/>
            </a:xfrm>
          </p:grpSpPr>
          <p:sp>
            <p:nvSpPr>
              <p:cNvPr id="27" name="円柱 26"/>
              <p:cNvSpPr/>
              <p:nvPr/>
            </p:nvSpPr>
            <p:spPr>
              <a:xfrm rot="5400000">
                <a:off x="5699399" y="1720443"/>
                <a:ext cx="155703" cy="1754358"/>
              </a:xfrm>
              <a:prstGeom prst="can">
                <a:avLst>
                  <a:gd name="adj" fmla="val 82955"/>
                </a:avLst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柱 27"/>
              <p:cNvSpPr/>
              <p:nvPr/>
            </p:nvSpPr>
            <p:spPr>
              <a:xfrm rot="5400000">
                <a:off x="5090320" y="2292800"/>
                <a:ext cx="1224136" cy="1957607"/>
              </a:xfrm>
              <a:prstGeom prst="can">
                <a:avLst>
                  <a:gd name="adj" fmla="val 39442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平行四辺形 28"/>
              <p:cNvSpPr/>
              <p:nvPr/>
            </p:nvSpPr>
            <p:spPr>
              <a:xfrm>
                <a:off x="4665851" y="3196810"/>
                <a:ext cx="1521693" cy="615207"/>
              </a:xfrm>
              <a:prstGeom prst="parallelogram">
                <a:avLst>
                  <a:gd name="adj" fmla="val 945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ローチャート : 記憶データ 184"/>
              <p:cNvSpPr/>
              <p:nvPr/>
            </p:nvSpPr>
            <p:spPr>
              <a:xfrm>
                <a:off x="4694559" y="2596678"/>
                <a:ext cx="1807512" cy="826466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0 w 10000"/>
                  <a:gd name="connsiteY4" fmla="*/ 5000 h 10000"/>
                  <a:gd name="connsiteX5" fmla="*/ 1667 w 10000"/>
                  <a:gd name="connsiteY5" fmla="*/ 0 h 10000"/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0 w 10000"/>
                  <a:gd name="connsiteY4" fmla="*/ 5000 h 10000"/>
                  <a:gd name="connsiteX5" fmla="*/ 1667 w 10000"/>
                  <a:gd name="connsiteY5" fmla="*/ 0 h 10000"/>
                  <a:gd name="connsiteX0" fmla="*/ 1667 w 10000"/>
                  <a:gd name="connsiteY0" fmla="*/ 0 h 5000"/>
                  <a:gd name="connsiteX1" fmla="*/ 10000 w 10000"/>
                  <a:gd name="connsiteY1" fmla="*/ 0 h 5000"/>
                  <a:gd name="connsiteX2" fmla="*/ 8333 w 10000"/>
                  <a:gd name="connsiteY2" fmla="*/ 5000 h 5000"/>
                  <a:gd name="connsiteX3" fmla="*/ 0 w 10000"/>
                  <a:gd name="connsiteY3" fmla="*/ 5000 h 5000"/>
                  <a:gd name="connsiteX4" fmla="*/ 1667 w 10000"/>
                  <a:gd name="connsiteY4" fmla="*/ 0 h 5000"/>
                  <a:gd name="connsiteX0" fmla="*/ 1667 w 10000"/>
                  <a:gd name="connsiteY0" fmla="*/ 0 h 10729"/>
                  <a:gd name="connsiteX1" fmla="*/ 10000 w 10000"/>
                  <a:gd name="connsiteY1" fmla="*/ 0 h 10729"/>
                  <a:gd name="connsiteX2" fmla="*/ 8333 w 10000"/>
                  <a:gd name="connsiteY2" fmla="*/ 10000 h 10729"/>
                  <a:gd name="connsiteX3" fmla="*/ 0 w 10000"/>
                  <a:gd name="connsiteY3" fmla="*/ 10000 h 10729"/>
                  <a:gd name="connsiteX4" fmla="*/ 1667 w 10000"/>
                  <a:gd name="connsiteY4" fmla="*/ 0 h 10729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20">
                    <a:moveTo>
                      <a:pt x="1667" y="0"/>
                    </a:moveTo>
                    <a:lnTo>
                      <a:pt x="10000" y="0"/>
                    </a:lnTo>
                    <a:cubicBezTo>
                      <a:pt x="9079" y="0"/>
                      <a:pt x="8405" y="5000"/>
                      <a:pt x="8333" y="10000"/>
                    </a:cubicBezTo>
                    <a:cubicBezTo>
                      <a:pt x="6666" y="9950"/>
                      <a:pt x="2913" y="10064"/>
                      <a:pt x="0" y="10000"/>
                    </a:cubicBezTo>
                    <a:cubicBezTo>
                      <a:pt x="0" y="4478"/>
                      <a:pt x="746" y="0"/>
                      <a:pt x="16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"/>
              <p:cNvSpPr/>
              <p:nvPr/>
            </p:nvSpPr>
            <p:spPr>
              <a:xfrm>
                <a:off x="6361928" y="3027494"/>
                <a:ext cx="171181" cy="498992"/>
              </a:xfrm>
              <a:prstGeom prst="ellips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31"/>
              <p:cNvSpPr/>
              <p:nvPr/>
            </p:nvSpPr>
            <p:spPr>
              <a:xfrm>
                <a:off x="6370152" y="3097623"/>
                <a:ext cx="77366" cy="351599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3" name="テキスト ボックス 32"/>
          <p:cNvSpPr txBox="1"/>
          <p:nvPr/>
        </p:nvSpPr>
        <p:spPr>
          <a:xfrm>
            <a:off x="0" y="4999716"/>
            <a:ext cx="9906000" cy="156966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800" dirty="0">
                <a:ln w="38100">
                  <a:noFill/>
                </a:ln>
                <a:solidFill>
                  <a:schemeClr val="tx1"/>
                </a:solidFill>
              </a:rPr>
              <a:t>備え付けの紙以外は詰りの原因</a:t>
            </a:r>
            <a:r>
              <a:rPr lang="ja-JP" altLang="en-US" sz="4800" dirty="0" smtClean="0">
                <a:ln w="38100">
                  <a:noFill/>
                </a:ln>
                <a:solidFill>
                  <a:schemeClr val="tx1"/>
                </a:solidFill>
              </a:rPr>
              <a:t>になりますので流さないで</a:t>
            </a:r>
            <a:r>
              <a:rPr lang="ja-JP" altLang="en-US" sz="4800" dirty="0">
                <a:ln w="38100">
                  <a:noFill/>
                </a:ln>
                <a:solidFill>
                  <a:schemeClr val="tx1"/>
                </a:solidFill>
              </a:rPr>
              <a:t>ください</a:t>
            </a:r>
            <a:endParaRPr lang="ja-JP" altLang="en-US" sz="4000" dirty="0">
              <a:ln w="38100">
                <a:noFill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80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テキスト ボックス 62"/>
          <p:cNvSpPr txBox="1"/>
          <p:nvPr/>
        </p:nvSpPr>
        <p:spPr>
          <a:xfrm>
            <a:off x="0" y="225059"/>
            <a:ext cx="990599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お客様へ</a:t>
            </a:r>
            <a:endParaRPr kumimoji="1" lang="ja-JP" altLang="en-US" sz="72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3262284" y="1388969"/>
            <a:ext cx="3424266" cy="3374624"/>
            <a:chOff x="4646348" y="2143760"/>
            <a:chExt cx="2122222" cy="2091456"/>
          </a:xfrm>
        </p:grpSpPr>
        <p:sp>
          <p:nvSpPr>
            <p:cNvPr id="24" name="円/楕円 23"/>
            <p:cNvSpPr/>
            <p:nvPr/>
          </p:nvSpPr>
          <p:spPr>
            <a:xfrm>
              <a:off x="4677114" y="2143760"/>
              <a:ext cx="2091456" cy="209145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4646348" y="2526104"/>
              <a:ext cx="2015340" cy="1363902"/>
              <a:chOff x="4665851" y="2519770"/>
              <a:chExt cx="2015340" cy="1363902"/>
            </a:xfrm>
          </p:grpSpPr>
          <p:sp>
            <p:nvSpPr>
              <p:cNvPr id="27" name="円柱 26"/>
              <p:cNvSpPr/>
              <p:nvPr/>
            </p:nvSpPr>
            <p:spPr>
              <a:xfrm rot="5400000">
                <a:off x="5699399" y="1720443"/>
                <a:ext cx="155703" cy="1754358"/>
              </a:xfrm>
              <a:prstGeom prst="can">
                <a:avLst>
                  <a:gd name="adj" fmla="val 82955"/>
                </a:avLst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柱 27"/>
              <p:cNvSpPr/>
              <p:nvPr/>
            </p:nvSpPr>
            <p:spPr>
              <a:xfrm rot="5400000">
                <a:off x="5090320" y="2292800"/>
                <a:ext cx="1224136" cy="1957607"/>
              </a:xfrm>
              <a:prstGeom prst="can">
                <a:avLst>
                  <a:gd name="adj" fmla="val 39442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平行四辺形 28"/>
              <p:cNvSpPr/>
              <p:nvPr/>
            </p:nvSpPr>
            <p:spPr>
              <a:xfrm>
                <a:off x="4665851" y="3196810"/>
                <a:ext cx="1521693" cy="615207"/>
              </a:xfrm>
              <a:prstGeom prst="parallelogram">
                <a:avLst>
                  <a:gd name="adj" fmla="val 945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ローチャート : 記憶データ 184"/>
              <p:cNvSpPr/>
              <p:nvPr/>
            </p:nvSpPr>
            <p:spPr>
              <a:xfrm>
                <a:off x="4694559" y="2596678"/>
                <a:ext cx="1807512" cy="826466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0 w 10000"/>
                  <a:gd name="connsiteY4" fmla="*/ 5000 h 10000"/>
                  <a:gd name="connsiteX5" fmla="*/ 1667 w 10000"/>
                  <a:gd name="connsiteY5" fmla="*/ 0 h 10000"/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0 w 10000"/>
                  <a:gd name="connsiteY4" fmla="*/ 5000 h 10000"/>
                  <a:gd name="connsiteX5" fmla="*/ 1667 w 10000"/>
                  <a:gd name="connsiteY5" fmla="*/ 0 h 10000"/>
                  <a:gd name="connsiteX0" fmla="*/ 1667 w 10000"/>
                  <a:gd name="connsiteY0" fmla="*/ 0 h 5000"/>
                  <a:gd name="connsiteX1" fmla="*/ 10000 w 10000"/>
                  <a:gd name="connsiteY1" fmla="*/ 0 h 5000"/>
                  <a:gd name="connsiteX2" fmla="*/ 8333 w 10000"/>
                  <a:gd name="connsiteY2" fmla="*/ 5000 h 5000"/>
                  <a:gd name="connsiteX3" fmla="*/ 0 w 10000"/>
                  <a:gd name="connsiteY3" fmla="*/ 5000 h 5000"/>
                  <a:gd name="connsiteX4" fmla="*/ 1667 w 10000"/>
                  <a:gd name="connsiteY4" fmla="*/ 0 h 5000"/>
                  <a:gd name="connsiteX0" fmla="*/ 1667 w 10000"/>
                  <a:gd name="connsiteY0" fmla="*/ 0 h 10729"/>
                  <a:gd name="connsiteX1" fmla="*/ 10000 w 10000"/>
                  <a:gd name="connsiteY1" fmla="*/ 0 h 10729"/>
                  <a:gd name="connsiteX2" fmla="*/ 8333 w 10000"/>
                  <a:gd name="connsiteY2" fmla="*/ 10000 h 10729"/>
                  <a:gd name="connsiteX3" fmla="*/ 0 w 10000"/>
                  <a:gd name="connsiteY3" fmla="*/ 10000 h 10729"/>
                  <a:gd name="connsiteX4" fmla="*/ 1667 w 10000"/>
                  <a:gd name="connsiteY4" fmla="*/ 0 h 10729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  <a:gd name="connsiteX0" fmla="*/ 1667 w 10000"/>
                  <a:gd name="connsiteY0" fmla="*/ 0 h 10020"/>
                  <a:gd name="connsiteX1" fmla="*/ 10000 w 10000"/>
                  <a:gd name="connsiteY1" fmla="*/ 0 h 10020"/>
                  <a:gd name="connsiteX2" fmla="*/ 8333 w 10000"/>
                  <a:gd name="connsiteY2" fmla="*/ 10000 h 10020"/>
                  <a:gd name="connsiteX3" fmla="*/ 0 w 10000"/>
                  <a:gd name="connsiteY3" fmla="*/ 10000 h 10020"/>
                  <a:gd name="connsiteX4" fmla="*/ 1667 w 10000"/>
                  <a:gd name="connsiteY4" fmla="*/ 0 h 1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20">
                    <a:moveTo>
                      <a:pt x="1667" y="0"/>
                    </a:moveTo>
                    <a:lnTo>
                      <a:pt x="10000" y="0"/>
                    </a:lnTo>
                    <a:cubicBezTo>
                      <a:pt x="9079" y="0"/>
                      <a:pt x="8405" y="5000"/>
                      <a:pt x="8333" y="10000"/>
                    </a:cubicBezTo>
                    <a:cubicBezTo>
                      <a:pt x="6666" y="9950"/>
                      <a:pt x="2913" y="10064"/>
                      <a:pt x="0" y="10000"/>
                    </a:cubicBezTo>
                    <a:cubicBezTo>
                      <a:pt x="0" y="4478"/>
                      <a:pt x="746" y="0"/>
                      <a:pt x="16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"/>
              <p:cNvSpPr/>
              <p:nvPr/>
            </p:nvSpPr>
            <p:spPr>
              <a:xfrm>
                <a:off x="6361928" y="3027494"/>
                <a:ext cx="171181" cy="498992"/>
              </a:xfrm>
              <a:prstGeom prst="ellips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31"/>
              <p:cNvSpPr/>
              <p:nvPr/>
            </p:nvSpPr>
            <p:spPr>
              <a:xfrm>
                <a:off x="6370152" y="3097623"/>
                <a:ext cx="77366" cy="351599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3" name="テキスト ボックス 32"/>
          <p:cNvSpPr txBox="1"/>
          <p:nvPr/>
        </p:nvSpPr>
        <p:spPr>
          <a:xfrm>
            <a:off x="0" y="4999716"/>
            <a:ext cx="9906000" cy="156966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4800" dirty="0">
                <a:ln w="38100">
                  <a:noFill/>
                </a:ln>
                <a:solidFill>
                  <a:schemeClr val="tx1"/>
                </a:solidFill>
              </a:rPr>
              <a:t>備え付けの紙以外は詰りの原因</a:t>
            </a:r>
            <a:r>
              <a:rPr lang="ja-JP" altLang="en-US" sz="4800" dirty="0" smtClean="0">
                <a:ln w="38100">
                  <a:noFill/>
                </a:ln>
                <a:solidFill>
                  <a:schemeClr val="tx1"/>
                </a:solidFill>
              </a:rPr>
              <a:t>になりますので流さないで</a:t>
            </a:r>
            <a:r>
              <a:rPr lang="ja-JP" altLang="en-US" sz="4800" dirty="0">
                <a:ln w="38100">
                  <a:noFill/>
                </a:ln>
                <a:solidFill>
                  <a:schemeClr val="tx1"/>
                </a:solidFill>
              </a:rPr>
              <a:t>ください</a:t>
            </a:r>
            <a:endParaRPr lang="ja-JP" altLang="en-US" sz="4000" dirty="0">
              <a:ln w="38100">
                <a:noFill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06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pop424_備え付けの紙以外は詰りの原因</dc:title>
  <dc:subject>pop424_備え付けの紙以外は詰りの原因</dc:subject>
  <dc:creator>http://www.digipot.net</dc:creator>
  <cp:lastModifiedBy/>
  <cp:revision>1</cp:revision>
  <dcterms:created xsi:type="dcterms:W3CDTF">2014-09-21T00:58:09Z</dcterms:created>
  <dcterms:modified xsi:type="dcterms:W3CDTF">2014-10-24T16:41:28Z</dcterms:modified>
  <cp:version>1</cp:version>
</cp:coreProperties>
</file>