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67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998" y="-739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38690" y="17425"/>
            <a:ext cx="4878259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/>
              <a:t>開けっ放し</a:t>
            </a:r>
            <a:endParaRPr lang="en-US" altLang="ja-JP" sz="12500" dirty="0"/>
          </a:p>
          <a:p>
            <a:r>
              <a:rPr lang="ja-JP" altLang="en-US" sz="18000" dirty="0" smtClean="0"/>
              <a:t>厳禁</a:t>
            </a:r>
            <a:endParaRPr lang="ja-JP" altLang="en-US" sz="18000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83695" y="0"/>
            <a:ext cx="4878259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/>
              <a:t>開けっ放し</a:t>
            </a:r>
            <a:endParaRPr lang="en-US" altLang="ja-JP" sz="12500" dirty="0" smtClean="0"/>
          </a:p>
          <a:p>
            <a:r>
              <a:rPr lang="ja-JP" altLang="en-US" dirty="0" smtClean="0"/>
              <a:t>厳禁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グループ化 26"/>
          <p:cNvGrpSpPr/>
          <p:nvPr/>
        </p:nvGrpSpPr>
        <p:grpSpPr>
          <a:xfrm>
            <a:off x="755197" y="2432720"/>
            <a:ext cx="5419108" cy="5419108"/>
            <a:chOff x="4173984" y="4426374"/>
            <a:chExt cx="1562519" cy="1562519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4173984" y="4426374"/>
              <a:ext cx="1562519" cy="1562519"/>
              <a:chOff x="3291812" y="3140968"/>
              <a:chExt cx="720080" cy="720080"/>
            </a:xfrm>
          </p:grpSpPr>
          <p:sp>
            <p:nvSpPr>
              <p:cNvPr id="39" name="ドーナツ 38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1" name="ドーナツ 50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4347885" y="4567132"/>
              <a:ext cx="1214716" cy="1237778"/>
              <a:chOff x="4376936" y="2512788"/>
              <a:chExt cx="1693387" cy="1725538"/>
            </a:xfrm>
          </p:grpSpPr>
          <p:grpSp>
            <p:nvGrpSpPr>
              <p:cNvPr id="31" name="グループ化 30"/>
              <p:cNvGrpSpPr/>
              <p:nvPr/>
            </p:nvGrpSpPr>
            <p:grpSpPr>
              <a:xfrm flipH="1">
                <a:off x="4379681" y="2512788"/>
                <a:ext cx="624514" cy="1725538"/>
                <a:chOff x="1467092" y="407318"/>
                <a:chExt cx="766593" cy="1725538"/>
              </a:xfrm>
            </p:grpSpPr>
            <p:sp>
              <p:nvSpPr>
                <p:cNvPr id="37" name="台形 36"/>
                <p:cNvSpPr/>
                <p:nvPr/>
              </p:nvSpPr>
              <p:spPr>
                <a:xfrm rot="16200000">
                  <a:off x="9647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8" name="台形 37"/>
                <p:cNvSpPr/>
                <p:nvPr/>
              </p:nvSpPr>
              <p:spPr>
                <a:xfrm rot="16200000" flipV="1">
                  <a:off x="13480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2" name="正方形/長方形 31"/>
              <p:cNvSpPr/>
              <p:nvPr/>
            </p:nvSpPr>
            <p:spPr>
              <a:xfrm>
                <a:off x="5062211" y="2582142"/>
                <a:ext cx="1008112" cy="1512168"/>
              </a:xfrm>
              <a:prstGeom prst="rect">
                <a:avLst/>
              </a:prstGeom>
              <a:solidFill>
                <a:srgbClr val="996633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" name="正方形/長方形 32"/>
              <p:cNvSpPr/>
              <p:nvPr/>
            </p:nvSpPr>
            <p:spPr>
              <a:xfrm>
                <a:off x="5134219" y="2654150"/>
                <a:ext cx="864096" cy="1440160"/>
              </a:xfrm>
              <a:prstGeom prst="rect">
                <a:avLst/>
              </a:prstGeom>
              <a:solidFill>
                <a:sysClr val="windowText" lastClr="0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34" name="グループ化 33"/>
              <p:cNvGrpSpPr/>
              <p:nvPr/>
            </p:nvGrpSpPr>
            <p:grpSpPr>
              <a:xfrm flipH="1">
                <a:off x="4376936" y="2512788"/>
                <a:ext cx="757283" cy="1725538"/>
                <a:chOff x="4476992" y="407318"/>
                <a:chExt cx="766593" cy="1725538"/>
              </a:xfrm>
            </p:grpSpPr>
            <p:sp>
              <p:nvSpPr>
                <p:cNvPr id="35" name="台形 34"/>
                <p:cNvSpPr/>
                <p:nvPr/>
              </p:nvSpPr>
              <p:spPr>
                <a:xfrm rot="16200000">
                  <a:off x="39746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" name="台形 35"/>
                <p:cNvSpPr/>
                <p:nvPr/>
              </p:nvSpPr>
              <p:spPr>
                <a:xfrm rot="16200000" flipV="1">
                  <a:off x="43579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30" name="乗算記号 29"/>
            <p:cNvSpPr/>
            <p:nvPr/>
          </p:nvSpPr>
          <p:spPr>
            <a:xfrm>
              <a:off x="4387036" y="4626287"/>
              <a:ext cx="1162864" cy="11628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765218"/>
            <a:ext cx="6858000" cy="361637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9600" dirty="0" smtClean="0"/>
              <a:t>開けっ放し</a:t>
            </a:r>
            <a:r>
              <a:rPr lang="en-US" altLang="ja-JP" sz="10400" dirty="0"/>
              <a:t/>
            </a:r>
            <a:br>
              <a:rPr lang="en-US" altLang="ja-JP" sz="10400" dirty="0"/>
            </a:br>
            <a:r>
              <a:rPr lang="ja-JP" altLang="en-US" dirty="0" smtClean="0"/>
              <a:t>厳禁</a:t>
            </a:r>
            <a:endParaRPr lang="ja-JP" altLang="en-US" dirty="0"/>
          </a:p>
        </p:txBody>
      </p:sp>
      <p:grpSp>
        <p:nvGrpSpPr>
          <p:cNvPr id="14" name="グループ化 13"/>
          <p:cNvGrpSpPr/>
          <p:nvPr/>
        </p:nvGrpSpPr>
        <p:grpSpPr>
          <a:xfrm>
            <a:off x="1168782" y="943886"/>
            <a:ext cx="4591938" cy="4591938"/>
            <a:chOff x="4173984" y="4426374"/>
            <a:chExt cx="1562519" cy="1562519"/>
          </a:xfrm>
        </p:grpSpPr>
        <p:grpSp>
          <p:nvGrpSpPr>
            <p:cNvPr id="15" name="グループ化 14"/>
            <p:cNvGrpSpPr/>
            <p:nvPr/>
          </p:nvGrpSpPr>
          <p:grpSpPr>
            <a:xfrm>
              <a:off x="4173984" y="4426374"/>
              <a:ext cx="1562519" cy="1562519"/>
              <a:chOff x="3291812" y="3140968"/>
              <a:chExt cx="720080" cy="720080"/>
            </a:xfrm>
          </p:grpSpPr>
          <p:sp>
            <p:nvSpPr>
              <p:cNvPr id="26" name="ドーナツ 25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ドーナツ 26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" name="グループ化 15"/>
            <p:cNvGrpSpPr/>
            <p:nvPr/>
          </p:nvGrpSpPr>
          <p:grpSpPr>
            <a:xfrm>
              <a:off x="4347885" y="4567132"/>
              <a:ext cx="1214716" cy="1237778"/>
              <a:chOff x="4376936" y="2512788"/>
              <a:chExt cx="1693387" cy="1725538"/>
            </a:xfrm>
          </p:grpSpPr>
          <p:grpSp>
            <p:nvGrpSpPr>
              <p:cNvPr id="18" name="グループ化 17"/>
              <p:cNvGrpSpPr/>
              <p:nvPr/>
            </p:nvGrpSpPr>
            <p:grpSpPr>
              <a:xfrm flipH="1">
                <a:off x="4379681" y="2512788"/>
                <a:ext cx="624514" cy="1725538"/>
                <a:chOff x="1467092" y="407318"/>
                <a:chExt cx="766593" cy="1725538"/>
              </a:xfrm>
            </p:grpSpPr>
            <p:sp>
              <p:nvSpPr>
                <p:cNvPr id="24" name="台形 23"/>
                <p:cNvSpPr/>
                <p:nvPr/>
              </p:nvSpPr>
              <p:spPr>
                <a:xfrm rot="16200000">
                  <a:off x="9647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台形 24"/>
                <p:cNvSpPr/>
                <p:nvPr/>
              </p:nvSpPr>
              <p:spPr>
                <a:xfrm rot="16200000" flipV="1">
                  <a:off x="13480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" name="正方形/長方形 18"/>
              <p:cNvSpPr/>
              <p:nvPr/>
            </p:nvSpPr>
            <p:spPr>
              <a:xfrm>
                <a:off x="5062211" y="2582142"/>
                <a:ext cx="1008112" cy="1512168"/>
              </a:xfrm>
              <a:prstGeom prst="rect">
                <a:avLst/>
              </a:prstGeom>
              <a:solidFill>
                <a:srgbClr val="996633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" name="正方形/長方形 19"/>
              <p:cNvSpPr/>
              <p:nvPr/>
            </p:nvSpPr>
            <p:spPr>
              <a:xfrm>
                <a:off x="5134219" y="2654150"/>
                <a:ext cx="864096" cy="1440160"/>
              </a:xfrm>
              <a:prstGeom prst="rect">
                <a:avLst/>
              </a:prstGeom>
              <a:solidFill>
                <a:sysClr val="windowText" lastClr="0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1" name="グループ化 20"/>
              <p:cNvGrpSpPr/>
              <p:nvPr/>
            </p:nvGrpSpPr>
            <p:grpSpPr>
              <a:xfrm flipH="1">
                <a:off x="4376936" y="2512788"/>
                <a:ext cx="757283" cy="1725538"/>
                <a:chOff x="4476992" y="407318"/>
                <a:chExt cx="766593" cy="1725538"/>
              </a:xfrm>
            </p:grpSpPr>
            <p:sp>
              <p:nvSpPr>
                <p:cNvPr id="22" name="台形 21"/>
                <p:cNvSpPr/>
                <p:nvPr/>
              </p:nvSpPr>
              <p:spPr>
                <a:xfrm rot="16200000">
                  <a:off x="39746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" name="台形 22"/>
                <p:cNvSpPr/>
                <p:nvPr/>
              </p:nvSpPr>
              <p:spPr>
                <a:xfrm rot="16200000" flipV="1">
                  <a:off x="43579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7" name="乗算記号 16"/>
            <p:cNvSpPr/>
            <p:nvPr/>
          </p:nvSpPr>
          <p:spPr>
            <a:xfrm>
              <a:off x="4387036" y="4626287"/>
              <a:ext cx="1162864" cy="11628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6098349"/>
            <a:ext cx="6858000" cy="361637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9600" dirty="0" smtClean="0"/>
              <a:t>開けっ放し</a:t>
            </a:r>
            <a:r>
              <a:rPr lang="en-US" altLang="ja-JP" sz="10400" dirty="0"/>
              <a:t/>
            </a:r>
            <a:br>
              <a:rPr lang="en-US" altLang="ja-JP" sz="10400" dirty="0"/>
            </a:br>
            <a:r>
              <a:rPr lang="ja-JP" altLang="en-US" dirty="0" smtClean="0"/>
              <a:t>厳禁</a:t>
            </a:r>
            <a:endParaRPr lang="ja-JP" altLang="en-US" dirty="0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-46259" y="407495"/>
            <a:ext cx="6904259" cy="175432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必ず扉は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閉めて下さい</a:t>
            </a:r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！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>
            <a:off x="1779376" y="2432720"/>
            <a:ext cx="3370750" cy="3370750"/>
            <a:chOff x="4173984" y="4426374"/>
            <a:chExt cx="1562519" cy="1562519"/>
          </a:xfrm>
        </p:grpSpPr>
        <p:grpSp>
          <p:nvGrpSpPr>
            <p:cNvPr id="16" name="グループ化 15"/>
            <p:cNvGrpSpPr/>
            <p:nvPr/>
          </p:nvGrpSpPr>
          <p:grpSpPr>
            <a:xfrm>
              <a:off x="4173984" y="4426374"/>
              <a:ext cx="1562519" cy="1562519"/>
              <a:chOff x="3291812" y="3140968"/>
              <a:chExt cx="720080" cy="720080"/>
            </a:xfrm>
          </p:grpSpPr>
          <p:sp>
            <p:nvSpPr>
              <p:cNvPr id="27" name="ドーナツ 26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" name="ドーナツ 27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" name="グループ化 16"/>
            <p:cNvGrpSpPr/>
            <p:nvPr/>
          </p:nvGrpSpPr>
          <p:grpSpPr>
            <a:xfrm>
              <a:off x="4347885" y="4567132"/>
              <a:ext cx="1214716" cy="1237778"/>
              <a:chOff x="4376936" y="2512788"/>
              <a:chExt cx="1693387" cy="1725538"/>
            </a:xfrm>
          </p:grpSpPr>
          <p:grpSp>
            <p:nvGrpSpPr>
              <p:cNvPr id="19" name="グループ化 18"/>
              <p:cNvGrpSpPr/>
              <p:nvPr/>
            </p:nvGrpSpPr>
            <p:grpSpPr>
              <a:xfrm flipH="1">
                <a:off x="4379681" y="2512788"/>
                <a:ext cx="624514" cy="1725538"/>
                <a:chOff x="1467092" y="407318"/>
                <a:chExt cx="766593" cy="1725538"/>
              </a:xfrm>
            </p:grpSpPr>
            <p:sp>
              <p:nvSpPr>
                <p:cNvPr id="25" name="台形 24"/>
                <p:cNvSpPr/>
                <p:nvPr/>
              </p:nvSpPr>
              <p:spPr>
                <a:xfrm rot="16200000">
                  <a:off x="9647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台形 25"/>
                <p:cNvSpPr/>
                <p:nvPr/>
              </p:nvSpPr>
              <p:spPr>
                <a:xfrm rot="16200000" flipV="1">
                  <a:off x="13480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" name="正方形/長方形 19"/>
              <p:cNvSpPr/>
              <p:nvPr/>
            </p:nvSpPr>
            <p:spPr>
              <a:xfrm>
                <a:off x="5062211" y="2582142"/>
                <a:ext cx="1008112" cy="1512168"/>
              </a:xfrm>
              <a:prstGeom prst="rect">
                <a:avLst/>
              </a:prstGeom>
              <a:solidFill>
                <a:srgbClr val="996633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正方形/長方形 20"/>
              <p:cNvSpPr/>
              <p:nvPr/>
            </p:nvSpPr>
            <p:spPr>
              <a:xfrm>
                <a:off x="5134219" y="2654150"/>
                <a:ext cx="864096" cy="1440160"/>
              </a:xfrm>
              <a:prstGeom prst="rect">
                <a:avLst/>
              </a:prstGeom>
              <a:solidFill>
                <a:sysClr val="windowText" lastClr="0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2" name="グループ化 21"/>
              <p:cNvGrpSpPr/>
              <p:nvPr/>
            </p:nvGrpSpPr>
            <p:grpSpPr>
              <a:xfrm flipH="1">
                <a:off x="4376936" y="2512788"/>
                <a:ext cx="757283" cy="1725538"/>
                <a:chOff x="4476992" y="407318"/>
                <a:chExt cx="766593" cy="1725538"/>
              </a:xfrm>
            </p:grpSpPr>
            <p:sp>
              <p:nvSpPr>
                <p:cNvPr id="23" name="台形 22"/>
                <p:cNvSpPr/>
                <p:nvPr/>
              </p:nvSpPr>
              <p:spPr>
                <a:xfrm rot="16200000">
                  <a:off x="39746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台形 23"/>
                <p:cNvSpPr/>
                <p:nvPr/>
              </p:nvSpPr>
              <p:spPr>
                <a:xfrm rot="16200000" flipV="1">
                  <a:off x="43579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8" name="乗算記号 17"/>
            <p:cNvSpPr/>
            <p:nvPr/>
          </p:nvSpPr>
          <p:spPr>
            <a:xfrm>
              <a:off x="4387036" y="4626287"/>
              <a:ext cx="1162864" cy="11628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6098349"/>
            <a:ext cx="6858000" cy="361637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9600" dirty="0" smtClean="0"/>
              <a:t>開けっ放し</a:t>
            </a:r>
            <a:r>
              <a:rPr lang="en-US" altLang="ja-JP" sz="10400" dirty="0"/>
              <a:t/>
            </a:r>
            <a:br>
              <a:rPr lang="en-US" altLang="ja-JP" sz="10400" dirty="0"/>
            </a:br>
            <a:r>
              <a:rPr lang="ja-JP" altLang="en-US" dirty="0" smtClean="0"/>
              <a:t>厳禁</a:t>
            </a:r>
            <a:endParaRPr lang="ja-JP" altLang="en-US" dirty="0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-46259" y="992560"/>
            <a:ext cx="690425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開けたら閉める！</a:t>
            </a:r>
            <a:endParaRPr kumimoji="1" lang="en-US" altLang="ja-JP" sz="54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>
            <a:off x="1779376" y="2432720"/>
            <a:ext cx="3370750" cy="3370750"/>
            <a:chOff x="4173984" y="4426374"/>
            <a:chExt cx="1562519" cy="1562519"/>
          </a:xfrm>
        </p:grpSpPr>
        <p:grpSp>
          <p:nvGrpSpPr>
            <p:cNvPr id="16" name="グループ化 15"/>
            <p:cNvGrpSpPr/>
            <p:nvPr/>
          </p:nvGrpSpPr>
          <p:grpSpPr>
            <a:xfrm>
              <a:off x="4173984" y="4426374"/>
              <a:ext cx="1562519" cy="1562519"/>
              <a:chOff x="3291812" y="3140968"/>
              <a:chExt cx="720080" cy="720080"/>
            </a:xfrm>
          </p:grpSpPr>
          <p:sp>
            <p:nvSpPr>
              <p:cNvPr id="27" name="ドーナツ 26"/>
              <p:cNvSpPr/>
              <p:nvPr/>
            </p:nvSpPr>
            <p:spPr>
              <a:xfrm>
                <a:off x="3291812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" name="ドーナツ 27"/>
              <p:cNvSpPr/>
              <p:nvPr/>
            </p:nvSpPr>
            <p:spPr>
              <a:xfrm>
                <a:off x="3322669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" name="グループ化 16"/>
            <p:cNvGrpSpPr/>
            <p:nvPr/>
          </p:nvGrpSpPr>
          <p:grpSpPr>
            <a:xfrm>
              <a:off x="4347885" y="4567132"/>
              <a:ext cx="1214716" cy="1237778"/>
              <a:chOff x="4376936" y="2512788"/>
              <a:chExt cx="1693387" cy="1725538"/>
            </a:xfrm>
          </p:grpSpPr>
          <p:grpSp>
            <p:nvGrpSpPr>
              <p:cNvPr id="19" name="グループ化 18"/>
              <p:cNvGrpSpPr/>
              <p:nvPr/>
            </p:nvGrpSpPr>
            <p:grpSpPr>
              <a:xfrm flipH="1">
                <a:off x="4379681" y="2512788"/>
                <a:ext cx="624514" cy="1725538"/>
                <a:chOff x="1467092" y="407318"/>
                <a:chExt cx="766593" cy="1725538"/>
              </a:xfrm>
            </p:grpSpPr>
            <p:sp>
              <p:nvSpPr>
                <p:cNvPr id="25" name="台形 24"/>
                <p:cNvSpPr/>
                <p:nvPr/>
              </p:nvSpPr>
              <p:spPr>
                <a:xfrm rot="16200000">
                  <a:off x="9647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台形 25"/>
                <p:cNvSpPr/>
                <p:nvPr/>
              </p:nvSpPr>
              <p:spPr>
                <a:xfrm rot="16200000" flipV="1">
                  <a:off x="13480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" name="正方形/長方形 19"/>
              <p:cNvSpPr/>
              <p:nvPr/>
            </p:nvSpPr>
            <p:spPr>
              <a:xfrm>
                <a:off x="5062211" y="2582142"/>
                <a:ext cx="1008112" cy="1512168"/>
              </a:xfrm>
              <a:prstGeom prst="rect">
                <a:avLst/>
              </a:prstGeom>
              <a:solidFill>
                <a:srgbClr val="996633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正方形/長方形 20"/>
              <p:cNvSpPr/>
              <p:nvPr/>
            </p:nvSpPr>
            <p:spPr>
              <a:xfrm>
                <a:off x="5134219" y="2654150"/>
                <a:ext cx="864096" cy="1440160"/>
              </a:xfrm>
              <a:prstGeom prst="rect">
                <a:avLst/>
              </a:prstGeom>
              <a:solidFill>
                <a:sysClr val="windowText" lastClr="0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2" name="グループ化 21"/>
              <p:cNvGrpSpPr/>
              <p:nvPr/>
            </p:nvGrpSpPr>
            <p:grpSpPr>
              <a:xfrm flipH="1">
                <a:off x="4376936" y="2512788"/>
                <a:ext cx="757283" cy="1725538"/>
                <a:chOff x="4476992" y="407318"/>
                <a:chExt cx="766593" cy="1725538"/>
              </a:xfrm>
            </p:grpSpPr>
            <p:sp>
              <p:nvSpPr>
                <p:cNvPr id="23" name="台形 22"/>
                <p:cNvSpPr/>
                <p:nvPr/>
              </p:nvSpPr>
              <p:spPr>
                <a:xfrm rot="16200000">
                  <a:off x="3974660" y="909650"/>
                  <a:ext cx="1725538" cy="720874"/>
                </a:xfrm>
                <a:prstGeom prst="trapezoid">
                  <a:avLst>
                    <a:gd name="adj" fmla="val 19774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台形 23"/>
                <p:cNvSpPr/>
                <p:nvPr/>
              </p:nvSpPr>
              <p:spPr>
                <a:xfrm rot="16200000" flipV="1">
                  <a:off x="43579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rgbClr val="EEECE1">
                    <a:lumMod val="90000"/>
                  </a:srgb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8" name="乗算記号 17"/>
            <p:cNvSpPr/>
            <p:nvPr/>
          </p:nvSpPr>
          <p:spPr>
            <a:xfrm>
              <a:off x="4387036" y="4626287"/>
              <a:ext cx="1162864" cy="11628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31366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pop409_開けっ放し厳禁</dc:title>
  <dc:subject>pop409_開けっ放し厳禁</dc:subject>
  <dc:creator>http://www.digipot.net</dc:creator>
  <cp:lastModifiedBy/>
  <cp:revision>1</cp:revision>
  <dcterms:created xsi:type="dcterms:W3CDTF">2014-10-10T05:47:16Z</dcterms:created>
  <dcterms:modified xsi:type="dcterms:W3CDTF">2014-10-10T05:47:18Z</dcterms:modified>
  <cp:version>1</cp:version>
</cp:coreProperties>
</file>

<file path=docProps/thumbnail.jpeg>
</file>