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80" r:id="rId3"/>
    <p:sldId id="273" r:id="rId4"/>
    <p:sldId id="282" r:id="rId5"/>
    <p:sldId id="283" r:id="rId6"/>
    <p:sldId id="284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FFCC66"/>
    <a:srgbClr val="99CCFF"/>
    <a:srgbClr val="CC6600"/>
    <a:srgbClr val="FF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>
        <p:scale>
          <a:sx n="33" d="100"/>
          <a:sy n="33" d="100"/>
        </p:scale>
        <p:origin x="-686" y="-1056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" name="テキスト ボックス 595"/>
          <p:cNvSpPr txBox="1"/>
          <p:nvPr/>
        </p:nvSpPr>
        <p:spPr>
          <a:xfrm>
            <a:off x="5945" y="1313765"/>
            <a:ext cx="9900055" cy="4785926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2500" dirty="0" smtClean="0"/>
              <a:t>開けっ放し</a:t>
            </a:r>
            <a:endParaRPr lang="en-US" altLang="ja-JP" sz="12500" dirty="0"/>
          </a:p>
          <a:p>
            <a:r>
              <a:rPr lang="ja-JP" altLang="en-US" sz="18000" dirty="0" smtClean="0"/>
              <a:t>厳禁</a:t>
            </a:r>
            <a:endParaRPr lang="ja-JP" altLang="en-US" sz="18000" dirty="0"/>
          </a:p>
        </p:txBody>
      </p:sp>
    </p:spTree>
    <p:extLst>
      <p:ext uri="{BB962C8B-B14F-4D97-AF65-F5344CB8AC3E}">
        <p14:creationId xmlns:p14="http://schemas.microsoft.com/office/powerpoint/2010/main" val="41991893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" name="テキスト ボックス 595"/>
          <p:cNvSpPr txBox="1"/>
          <p:nvPr/>
        </p:nvSpPr>
        <p:spPr>
          <a:xfrm>
            <a:off x="5945" y="1523394"/>
            <a:ext cx="9900055" cy="4785926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12500" b="1" spc="50" dirty="0" smtClean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開けっ放し</a:t>
            </a:r>
            <a:endParaRPr kumimoji="1" lang="en-US" altLang="ja-JP" sz="12500" b="1" spc="50" dirty="0" smtClean="0">
              <a:ln w="11430"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18000" b="1" spc="50" dirty="0" smtClean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厳禁</a:t>
            </a:r>
            <a:endParaRPr kumimoji="1" lang="ja-JP" altLang="en-US" sz="18000" b="1" spc="50" dirty="0">
              <a:ln w="11430"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101138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グループ化 12"/>
          <p:cNvGrpSpPr/>
          <p:nvPr/>
        </p:nvGrpSpPr>
        <p:grpSpPr>
          <a:xfrm>
            <a:off x="2144182" y="818710"/>
            <a:ext cx="5419108" cy="5419108"/>
            <a:chOff x="4173984" y="4426374"/>
            <a:chExt cx="1562519" cy="1562519"/>
          </a:xfrm>
        </p:grpSpPr>
        <p:grpSp>
          <p:nvGrpSpPr>
            <p:cNvPr id="14" name="グループ化 13"/>
            <p:cNvGrpSpPr/>
            <p:nvPr/>
          </p:nvGrpSpPr>
          <p:grpSpPr>
            <a:xfrm>
              <a:off x="4173984" y="4426374"/>
              <a:ext cx="1562519" cy="1562519"/>
              <a:chOff x="3291812" y="3140968"/>
              <a:chExt cx="720080" cy="720080"/>
            </a:xfrm>
          </p:grpSpPr>
          <p:sp>
            <p:nvSpPr>
              <p:cNvPr id="25" name="ドーナツ 24"/>
              <p:cNvSpPr/>
              <p:nvPr/>
            </p:nvSpPr>
            <p:spPr>
              <a:xfrm>
                <a:off x="3291812" y="3140968"/>
                <a:ext cx="720080" cy="720080"/>
              </a:xfrm>
              <a:prstGeom prst="donut">
                <a:avLst>
                  <a:gd name="adj" fmla="val 2314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6" name="ドーナツ 25"/>
              <p:cNvSpPr/>
              <p:nvPr/>
            </p:nvSpPr>
            <p:spPr>
              <a:xfrm>
                <a:off x="3322669" y="3171825"/>
                <a:ext cx="658366" cy="658366"/>
              </a:xfrm>
              <a:prstGeom prst="donut">
                <a:avLst>
                  <a:gd name="adj" fmla="val 10527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5" name="グループ化 14"/>
            <p:cNvGrpSpPr/>
            <p:nvPr/>
          </p:nvGrpSpPr>
          <p:grpSpPr>
            <a:xfrm>
              <a:off x="4347885" y="4567132"/>
              <a:ext cx="1214716" cy="1237778"/>
              <a:chOff x="4376936" y="2512788"/>
              <a:chExt cx="1693387" cy="1725538"/>
            </a:xfrm>
          </p:grpSpPr>
          <p:grpSp>
            <p:nvGrpSpPr>
              <p:cNvPr id="17" name="グループ化 16"/>
              <p:cNvGrpSpPr/>
              <p:nvPr/>
            </p:nvGrpSpPr>
            <p:grpSpPr>
              <a:xfrm flipH="1">
                <a:off x="4379681" y="2512788"/>
                <a:ext cx="624514" cy="1725538"/>
                <a:chOff x="1467092" y="407318"/>
                <a:chExt cx="766593" cy="1725538"/>
              </a:xfrm>
            </p:grpSpPr>
            <p:sp>
              <p:nvSpPr>
                <p:cNvPr id="23" name="台形 22"/>
                <p:cNvSpPr/>
                <p:nvPr/>
              </p:nvSpPr>
              <p:spPr>
                <a:xfrm rot="16200000">
                  <a:off x="964760" y="909650"/>
                  <a:ext cx="1725538" cy="720874"/>
                </a:xfrm>
                <a:prstGeom prst="trapezoid">
                  <a:avLst>
                    <a:gd name="adj" fmla="val 19774"/>
                  </a:avLst>
                </a:prstGeom>
                <a:solidFill>
                  <a:sysClr val="windowText" lastClr="000000"/>
                </a:solidFill>
                <a:ln w="762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4" name="台形 23"/>
                <p:cNvSpPr/>
                <p:nvPr/>
              </p:nvSpPr>
              <p:spPr>
                <a:xfrm rot="16200000" flipV="1">
                  <a:off x="1348057" y="1247227"/>
                  <a:ext cx="1725538" cy="45719"/>
                </a:xfrm>
                <a:prstGeom prst="trapezoid">
                  <a:avLst>
                    <a:gd name="adj" fmla="val 4579"/>
                  </a:avLst>
                </a:prstGeom>
                <a:solidFill>
                  <a:sysClr val="windowText" lastClr="000000"/>
                </a:solidFill>
                <a:ln w="762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8" name="正方形/長方形 17"/>
              <p:cNvSpPr/>
              <p:nvPr/>
            </p:nvSpPr>
            <p:spPr>
              <a:xfrm>
                <a:off x="5062211" y="2582142"/>
                <a:ext cx="1008112" cy="1512168"/>
              </a:xfrm>
              <a:prstGeom prst="rect">
                <a:avLst/>
              </a:prstGeom>
              <a:solidFill>
                <a:srgbClr val="996633"/>
              </a:solidFill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9" name="正方形/長方形 18"/>
              <p:cNvSpPr/>
              <p:nvPr/>
            </p:nvSpPr>
            <p:spPr>
              <a:xfrm>
                <a:off x="5134219" y="2654150"/>
                <a:ext cx="864096" cy="1440160"/>
              </a:xfrm>
              <a:prstGeom prst="rect">
                <a:avLst/>
              </a:prstGeom>
              <a:solidFill>
                <a:sysClr val="windowText" lastClr="000000"/>
              </a:solidFill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20" name="グループ化 19"/>
              <p:cNvGrpSpPr/>
              <p:nvPr/>
            </p:nvGrpSpPr>
            <p:grpSpPr>
              <a:xfrm flipH="1">
                <a:off x="4376936" y="2512788"/>
                <a:ext cx="757283" cy="1725538"/>
                <a:chOff x="4476992" y="407318"/>
                <a:chExt cx="766593" cy="1725538"/>
              </a:xfrm>
            </p:grpSpPr>
            <p:sp>
              <p:nvSpPr>
                <p:cNvPr id="21" name="台形 20"/>
                <p:cNvSpPr/>
                <p:nvPr/>
              </p:nvSpPr>
              <p:spPr>
                <a:xfrm rot="16200000">
                  <a:off x="3974660" y="909650"/>
                  <a:ext cx="1725538" cy="720874"/>
                </a:xfrm>
                <a:prstGeom prst="trapezoid">
                  <a:avLst>
                    <a:gd name="adj" fmla="val 19774"/>
                  </a:avLst>
                </a:prstGeom>
                <a:solidFill>
                  <a:srgbClr val="EEECE1">
                    <a:lumMod val="90000"/>
                  </a:srgbClr>
                </a:solidFill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2" name="台形 21"/>
                <p:cNvSpPr/>
                <p:nvPr/>
              </p:nvSpPr>
              <p:spPr>
                <a:xfrm rot="16200000" flipV="1">
                  <a:off x="4357957" y="1247227"/>
                  <a:ext cx="1725538" cy="45719"/>
                </a:xfrm>
                <a:prstGeom prst="trapezoid">
                  <a:avLst>
                    <a:gd name="adj" fmla="val 4579"/>
                  </a:avLst>
                </a:prstGeom>
                <a:solidFill>
                  <a:srgbClr val="EEECE1">
                    <a:lumMod val="90000"/>
                  </a:srgbClr>
                </a:solidFill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</p:grpSp>
        <p:sp>
          <p:nvSpPr>
            <p:cNvPr id="16" name="乗算記号 15"/>
            <p:cNvSpPr/>
            <p:nvPr/>
          </p:nvSpPr>
          <p:spPr>
            <a:xfrm>
              <a:off x="4387036" y="4626287"/>
              <a:ext cx="1162864" cy="1162862"/>
            </a:xfrm>
            <a:prstGeom prst="mathMultiply">
              <a:avLst>
                <a:gd name="adj1" fmla="val 18133"/>
              </a:avLst>
            </a:prstGeom>
            <a:solidFill>
              <a:srgbClr val="FF0000">
                <a:alpha val="50196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49065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/>
          <p:cNvSpPr txBox="1"/>
          <p:nvPr/>
        </p:nvSpPr>
        <p:spPr>
          <a:xfrm>
            <a:off x="0" y="5018871"/>
            <a:ext cx="9905999" cy="169277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0400" dirty="0" smtClean="0">
                <a:solidFill>
                  <a:srgbClr val="FFFF00"/>
                </a:solidFill>
              </a:rPr>
              <a:t>開けっ放し厳禁</a:t>
            </a:r>
            <a:endParaRPr lang="ja-JP" altLang="en-US" sz="10400" dirty="0">
              <a:solidFill>
                <a:srgbClr val="FFFF00"/>
              </a:solidFill>
            </a:endParaRPr>
          </a:p>
        </p:txBody>
      </p:sp>
      <p:grpSp>
        <p:nvGrpSpPr>
          <p:cNvPr id="14" name="グループ化 13"/>
          <p:cNvGrpSpPr/>
          <p:nvPr/>
        </p:nvGrpSpPr>
        <p:grpSpPr>
          <a:xfrm>
            <a:off x="2742792" y="520329"/>
            <a:ext cx="4221888" cy="4221888"/>
            <a:chOff x="4173984" y="4426374"/>
            <a:chExt cx="1562519" cy="1562519"/>
          </a:xfrm>
        </p:grpSpPr>
        <p:grpSp>
          <p:nvGrpSpPr>
            <p:cNvPr id="15" name="グループ化 14"/>
            <p:cNvGrpSpPr/>
            <p:nvPr/>
          </p:nvGrpSpPr>
          <p:grpSpPr>
            <a:xfrm>
              <a:off x="4173984" y="4426374"/>
              <a:ext cx="1562519" cy="1562519"/>
              <a:chOff x="3291812" y="3140968"/>
              <a:chExt cx="720080" cy="720080"/>
            </a:xfrm>
          </p:grpSpPr>
          <p:sp>
            <p:nvSpPr>
              <p:cNvPr id="26" name="ドーナツ 25"/>
              <p:cNvSpPr/>
              <p:nvPr/>
            </p:nvSpPr>
            <p:spPr>
              <a:xfrm>
                <a:off x="3291812" y="3140968"/>
                <a:ext cx="720080" cy="720080"/>
              </a:xfrm>
              <a:prstGeom prst="donut">
                <a:avLst>
                  <a:gd name="adj" fmla="val 2314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7" name="ドーナツ 26"/>
              <p:cNvSpPr/>
              <p:nvPr/>
            </p:nvSpPr>
            <p:spPr>
              <a:xfrm>
                <a:off x="3322669" y="3171825"/>
                <a:ext cx="658366" cy="658366"/>
              </a:xfrm>
              <a:prstGeom prst="donut">
                <a:avLst>
                  <a:gd name="adj" fmla="val 10527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6" name="グループ化 15"/>
            <p:cNvGrpSpPr/>
            <p:nvPr/>
          </p:nvGrpSpPr>
          <p:grpSpPr>
            <a:xfrm>
              <a:off x="4347885" y="4567132"/>
              <a:ext cx="1214716" cy="1237778"/>
              <a:chOff x="4376936" y="2512788"/>
              <a:chExt cx="1693387" cy="1725538"/>
            </a:xfrm>
          </p:grpSpPr>
          <p:grpSp>
            <p:nvGrpSpPr>
              <p:cNvPr id="18" name="グループ化 17"/>
              <p:cNvGrpSpPr/>
              <p:nvPr/>
            </p:nvGrpSpPr>
            <p:grpSpPr>
              <a:xfrm flipH="1">
                <a:off x="4379681" y="2512788"/>
                <a:ext cx="624514" cy="1725538"/>
                <a:chOff x="1467092" y="407318"/>
                <a:chExt cx="766593" cy="1725538"/>
              </a:xfrm>
            </p:grpSpPr>
            <p:sp>
              <p:nvSpPr>
                <p:cNvPr id="24" name="台形 23"/>
                <p:cNvSpPr/>
                <p:nvPr/>
              </p:nvSpPr>
              <p:spPr>
                <a:xfrm rot="16200000">
                  <a:off x="964760" y="909650"/>
                  <a:ext cx="1725538" cy="720874"/>
                </a:xfrm>
                <a:prstGeom prst="trapezoid">
                  <a:avLst>
                    <a:gd name="adj" fmla="val 19774"/>
                  </a:avLst>
                </a:prstGeom>
                <a:solidFill>
                  <a:sysClr val="windowText" lastClr="000000"/>
                </a:solidFill>
                <a:ln w="762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5" name="台形 24"/>
                <p:cNvSpPr/>
                <p:nvPr/>
              </p:nvSpPr>
              <p:spPr>
                <a:xfrm rot="16200000" flipV="1">
                  <a:off x="1348057" y="1247227"/>
                  <a:ext cx="1725538" cy="45719"/>
                </a:xfrm>
                <a:prstGeom prst="trapezoid">
                  <a:avLst>
                    <a:gd name="adj" fmla="val 4579"/>
                  </a:avLst>
                </a:prstGeom>
                <a:solidFill>
                  <a:sysClr val="windowText" lastClr="000000"/>
                </a:solidFill>
                <a:ln w="762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9" name="正方形/長方形 18"/>
              <p:cNvSpPr/>
              <p:nvPr/>
            </p:nvSpPr>
            <p:spPr>
              <a:xfrm>
                <a:off x="5062211" y="2582142"/>
                <a:ext cx="1008112" cy="1512168"/>
              </a:xfrm>
              <a:prstGeom prst="rect">
                <a:avLst/>
              </a:prstGeom>
              <a:solidFill>
                <a:srgbClr val="996633"/>
              </a:solidFill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0" name="正方形/長方形 19"/>
              <p:cNvSpPr/>
              <p:nvPr/>
            </p:nvSpPr>
            <p:spPr>
              <a:xfrm>
                <a:off x="5134219" y="2654150"/>
                <a:ext cx="864096" cy="1440160"/>
              </a:xfrm>
              <a:prstGeom prst="rect">
                <a:avLst/>
              </a:prstGeom>
              <a:solidFill>
                <a:sysClr val="windowText" lastClr="000000"/>
              </a:solidFill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21" name="グループ化 20"/>
              <p:cNvGrpSpPr/>
              <p:nvPr/>
            </p:nvGrpSpPr>
            <p:grpSpPr>
              <a:xfrm flipH="1">
                <a:off x="4376936" y="2512788"/>
                <a:ext cx="757283" cy="1725538"/>
                <a:chOff x="4476992" y="407318"/>
                <a:chExt cx="766593" cy="1725538"/>
              </a:xfrm>
            </p:grpSpPr>
            <p:sp>
              <p:nvSpPr>
                <p:cNvPr id="22" name="台形 21"/>
                <p:cNvSpPr/>
                <p:nvPr/>
              </p:nvSpPr>
              <p:spPr>
                <a:xfrm rot="16200000">
                  <a:off x="3974660" y="909650"/>
                  <a:ext cx="1725538" cy="720874"/>
                </a:xfrm>
                <a:prstGeom prst="trapezoid">
                  <a:avLst>
                    <a:gd name="adj" fmla="val 19774"/>
                  </a:avLst>
                </a:prstGeom>
                <a:solidFill>
                  <a:srgbClr val="EEECE1">
                    <a:lumMod val="90000"/>
                  </a:srgbClr>
                </a:solidFill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3" name="台形 22"/>
                <p:cNvSpPr/>
                <p:nvPr/>
              </p:nvSpPr>
              <p:spPr>
                <a:xfrm rot="16200000" flipV="1">
                  <a:off x="4357957" y="1247227"/>
                  <a:ext cx="1725538" cy="45719"/>
                </a:xfrm>
                <a:prstGeom prst="trapezoid">
                  <a:avLst>
                    <a:gd name="adj" fmla="val 4579"/>
                  </a:avLst>
                </a:prstGeom>
                <a:solidFill>
                  <a:srgbClr val="EEECE1">
                    <a:lumMod val="90000"/>
                  </a:srgbClr>
                </a:solidFill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</p:grpSp>
        <p:sp>
          <p:nvSpPr>
            <p:cNvPr id="17" name="乗算記号 16"/>
            <p:cNvSpPr/>
            <p:nvPr/>
          </p:nvSpPr>
          <p:spPr>
            <a:xfrm>
              <a:off x="4387036" y="4626287"/>
              <a:ext cx="1162864" cy="1162862"/>
            </a:xfrm>
            <a:prstGeom prst="mathMultiply">
              <a:avLst>
                <a:gd name="adj1" fmla="val 18133"/>
              </a:avLst>
            </a:prstGeom>
            <a:solidFill>
              <a:srgbClr val="FF0000">
                <a:alpha val="50196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68180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/>
          <p:cNvSpPr txBox="1"/>
          <p:nvPr/>
        </p:nvSpPr>
        <p:spPr>
          <a:xfrm>
            <a:off x="0" y="5018871"/>
            <a:ext cx="9905999" cy="169277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0400" dirty="0" smtClean="0">
                <a:solidFill>
                  <a:srgbClr val="FFFF00"/>
                </a:solidFill>
              </a:rPr>
              <a:t>開けっ放し厳禁</a:t>
            </a:r>
            <a:endParaRPr lang="ja-JP" altLang="en-US" sz="10400" dirty="0">
              <a:solidFill>
                <a:srgbClr val="FFFF00"/>
              </a:solidFill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-46259" y="480216"/>
            <a:ext cx="9952258" cy="1015663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60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必ず</a:t>
            </a:r>
            <a:r>
              <a:rPr lang="ja-JP" altLang="en-US" sz="60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扉</a:t>
            </a:r>
            <a:r>
              <a:rPr lang="ja-JP" altLang="en-US" sz="60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は閉めて下さい</a:t>
            </a:r>
            <a:r>
              <a:rPr lang="ja-JP" altLang="en-US" sz="60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！</a:t>
            </a:r>
            <a:endParaRPr kumimoji="1" lang="en-US" altLang="ja-JP" sz="6000" b="1" spc="50" dirty="0" smtClean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15" name="グループ化 14"/>
          <p:cNvGrpSpPr/>
          <p:nvPr/>
        </p:nvGrpSpPr>
        <p:grpSpPr>
          <a:xfrm>
            <a:off x="3215232" y="1502093"/>
            <a:ext cx="3277008" cy="3277008"/>
            <a:chOff x="4173984" y="4426374"/>
            <a:chExt cx="1562519" cy="1562519"/>
          </a:xfrm>
        </p:grpSpPr>
        <p:grpSp>
          <p:nvGrpSpPr>
            <p:cNvPr id="16" name="グループ化 15"/>
            <p:cNvGrpSpPr/>
            <p:nvPr/>
          </p:nvGrpSpPr>
          <p:grpSpPr>
            <a:xfrm>
              <a:off x="4173984" y="4426374"/>
              <a:ext cx="1562519" cy="1562519"/>
              <a:chOff x="3291812" y="3140968"/>
              <a:chExt cx="720080" cy="720080"/>
            </a:xfrm>
          </p:grpSpPr>
          <p:sp>
            <p:nvSpPr>
              <p:cNvPr id="27" name="ドーナツ 26"/>
              <p:cNvSpPr/>
              <p:nvPr/>
            </p:nvSpPr>
            <p:spPr>
              <a:xfrm>
                <a:off x="3291812" y="3140968"/>
                <a:ext cx="720080" cy="720080"/>
              </a:xfrm>
              <a:prstGeom prst="donut">
                <a:avLst>
                  <a:gd name="adj" fmla="val 2314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8" name="ドーナツ 27"/>
              <p:cNvSpPr/>
              <p:nvPr/>
            </p:nvSpPr>
            <p:spPr>
              <a:xfrm>
                <a:off x="3322669" y="3171825"/>
                <a:ext cx="658366" cy="658366"/>
              </a:xfrm>
              <a:prstGeom prst="donut">
                <a:avLst>
                  <a:gd name="adj" fmla="val 10527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7" name="グループ化 16"/>
            <p:cNvGrpSpPr/>
            <p:nvPr/>
          </p:nvGrpSpPr>
          <p:grpSpPr>
            <a:xfrm>
              <a:off x="4347885" y="4567132"/>
              <a:ext cx="1214716" cy="1237778"/>
              <a:chOff x="4376936" y="2512788"/>
              <a:chExt cx="1693387" cy="1725538"/>
            </a:xfrm>
          </p:grpSpPr>
          <p:grpSp>
            <p:nvGrpSpPr>
              <p:cNvPr id="19" name="グループ化 18"/>
              <p:cNvGrpSpPr/>
              <p:nvPr/>
            </p:nvGrpSpPr>
            <p:grpSpPr>
              <a:xfrm flipH="1">
                <a:off x="4379681" y="2512788"/>
                <a:ext cx="624514" cy="1725538"/>
                <a:chOff x="1467092" y="407318"/>
                <a:chExt cx="766593" cy="1725538"/>
              </a:xfrm>
            </p:grpSpPr>
            <p:sp>
              <p:nvSpPr>
                <p:cNvPr id="25" name="台形 24"/>
                <p:cNvSpPr/>
                <p:nvPr/>
              </p:nvSpPr>
              <p:spPr>
                <a:xfrm rot="16200000">
                  <a:off x="964760" y="909650"/>
                  <a:ext cx="1725538" cy="720874"/>
                </a:xfrm>
                <a:prstGeom prst="trapezoid">
                  <a:avLst>
                    <a:gd name="adj" fmla="val 19774"/>
                  </a:avLst>
                </a:prstGeom>
                <a:solidFill>
                  <a:sysClr val="windowText" lastClr="000000"/>
                </a:solidFill>
                <a:ln w="762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6" name="台形 25"/>
                <p:cNvSpPr/>
                <p:nvPr/>
              </p:nvSpPr>
              <p:spPr>
                <a:xfrm rot="16200000" flipV="1">
                  <a:off x="1348057" y="1247227"/>
                  <a:ext cx="1725538" cy="45719"/>
                </a:xfrm>
                <a:prstGeom prst="trapezoid">
                  <a:avLst>
                    <a:gd name="adj" fmla="val 4579"/>
                  </a:avLst>
                </a:prstGeom>
                <a:solidFill>
                  <a:sysClr val="windowText" lastClr="000000"/>
                </a:solidFill>
                <a:ln w="762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0" name="正方形/長方形 19"/>
              <p:cNvSpPr/>
              <p:nvPr/>
            </p:nvSpPr>
            <p:spPr>
              <a:xfrm>
                <a:off x="5062211" y="2582142"/>
                <a:ext cx="1008112" cy="1512168"/>
              </a:xfrm>
              <a:prstGeom prst="rect">
                <a:avLst/>
              </a:prstGeom>
              <a:solidFill>
                <a:srgbClr val="996633"/>
              </a:solidFill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1" name="正方形/長方形 20"/>
              <p:cNvSpPr/>
              <p:nvPr/>
            </p:nvSpPr>
            <p:spPr>
              <a:xfrm>
                <a:off x="5134219" y="2654150"/>
                <a:ext cx="864096" cy="1440160"/>
              </a:xfrm>
              <a:prstGeom prst="rect">
                <a:avLst/>
              </a:prstGeom>
              <a:solidFill>
                <a:sysClr val="windowText" lastClr="000000"/>
              </a:solidFill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22" name="グループ化 21"/>
              <p:cNvGrpSpPr/>
              <p:nvPr/>
            </p:nvGrpSpPr>
            <p:grpSpPr>
              <a:xfrm flipH="1">
                <a:off x="4376936" y="2512788"/>
                <a:ext cx="757283" cy="1725538"/>
                <a:chOff x="4476992" y="407318"/>
                <a:chExt cx="766593" cy="1725538"/>
              </a:xfrm>
            </p:grpSpPr>
            <p:sp>
              <p:nvSpPr>
                <p:cNvPr id="23" name="台形 22"/>
                <p:cNvSpPr/>
                <p:nvPr/>
              </p:nvSpPr>
              <p:spPr>
                <a:xfrm rot="16200000">
                  <a:off x="3974660" y="909650"/>
                  <a:ext cx="1725538" cy="720874"/>
                </a:xfrm>
                <a:prstGeom prst="trapezoid">
                  <a:avLst>
                    <a:gd name="adj" fmla="val 19774"/>
                  </a:avLst>
                </a:prstGeom>
                <a:solidFill>
                  <a:srgbClr val="EEECE1">
                    <a:lumMod val="90000"/>
                  </a:srgbClr>
                </a:solidFill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4" name="台形 23"/>
                <p:cNvSpPr/>
                <p:nvPr/>
              </p:nvSpPr>
              <p:spPr>
                <a:xfrm rot="16200000" flipV="1">
                  <a:off x="4357957" y="1247227"/>
                  <a:ext cx="1725538" cy="45719"/>
                </a:xfrm>
                <a:prstGeom prst="trapezoid">
                  <a:avLst>
                    <a:gd name="adj" fmla="val 4579"/>
                  </a:avLst>
                </a:prstGeom>
                <a:solidFill>
                  <a:srgbClr val="EEECE1">
                    <a:lumMod val="90000"/>
                  </a:srgbClr>
                </a:solidFill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</p:grpSp>
        <p:sp>
          <p:nvSpPr>
            <p:cNvPr id="18" name="乗算記号 17"/>
            <p:cNvSpPr/>
            <p:nvPr/>
          </p:nvSpPr>
          <p:spPr>
            <a:xfrm>
              <a:off x="4387036" y="4626287"/>
              <a:ext cx="1162864" cy="1162862"/>
            </a:xfrm>
            <a:prstGeom prst="mathMultiply">
              <a:avLst>
                <a:gd name="adj1" fmla="val 18133"/>
              </a:avLst>
            </a:prstGeom>
            <a:solidFill>
              <a:srgbClr val="FF0000">
                <a:alpha val="50196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05707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/>
          <p:cNvSpPr txBox="1"/>
          <p:nvPr/>
        </p:nvSpPr>
        <p:spPr>
          <a:xfrm>
            <a:off x="0" y="5018871"/>
            <a:ext cx="9905999" cy="169277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0400" dirty="0" smtClean="0">
                <a:solidFill>
                  <a:srgbClr val="FFFF00"/>
                </a:solidFill>
              </a:rPr>
              <a:t>開けっ放し厳禁</a:t>
            </a:r>
            <a:endParaRPr lang="ja-JP" altLang="en-US" sz="10400" dirty="0">
              <a:solidFill>
                <a:srgbClr val="FFFF00"/>
              </a:solidFill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-46259" y="480216"/>
            <a:ext cx="9952258" cy="1015663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6000" b="1" spc="50" dirty="0" smtClean="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開けたら閉める</a:t>
            </a:r>
            <a:r>
              <a:rPr lang="ja-JP" altLang="en-US" sz="6000" b="1" spc="50" dirty="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！</a:t>
            </a:r>
            <a:endParaRPr kumimoji="1" lang="en-US" altLang="ja-JP" sz="6000" b="1" spc="50" dirty="0" smtClean="0">
              <a:ln w="11430"/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15" name="グループ化 14"/>
          <p:cNvGrpSpPr/>
          <p:nvPr/>
        </p:nvGrpSpPr>
        <p:grpSpPr>
          <a:xfrm>
            <a:off x="3215232" y="1502093"/>
            <a:ext cx="3277008" cy="3277008"/>
            <a:chOff x="4173984" y="4426374"/>
            <a:chExt cx="1562519" cy="1562519"/>
          </a:xfrm>
        </p:grpSpPr>
        <p:grpSp>
          <p:nvGrpSpPr>
            <p:cNvPr id="16" name="グループ化 15"/>
            <p:cNvGrpSpPr/>
            <p:nvPr/>
          </p:nvGrpSpPr>
          <p:grpSpPr>
            <a:xfrm>
              <a:off x="4173984" y="4426374"/>
              <a:ext cx="1562519" cy="1562519"/>
              <a:chOff x="3291812" y="3140968"/>
              <a:chExt cx="720080" cy="720080"/>
            </a:xfrm>
          </p:grpSpPr>
          <p:sp>
            <p:nvSpPr>
              <p:cNvPr id="27" name="ドーナツ 26"/>
              <p:cNvSpPr/>
              <p:nvPr/>
            </p:nvSpPr>
            <p:spPr>
              <a:xfrm>
                <a:off x="3291812" y="3140968"/>
                <a:ext cx="720080" cy="720080"/>
              </a:xfrm>
              <a:prstGeom prst="donut">
                <a:avLst>
                  <a:gd name="adj" fmla="val 2314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8" name="ドーナツ 27"/>
              <p:cNvSpPr/>
              <p:nvPr/>
            </p:nvSpPr>
            <p:spPr>
              <a:xfrm>
                <a:off x="3322669" y="3171825"/>
                <a:ext cx="658366" cy="658366"/>
              </a:xfrm>
              <a:prstGeom prst="donut">
                <a:avLst>
                  <a:gd name="adj" fmla="val 10527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7" name="グループ化 16"/>
            <p:cNvGrpSpPr/>
            <p:nvPr/>
          </p:nvGrpSpPr>
          <p:grpSpPr>
            <a:xfrm>
              <a:off x="4347885" y="4567132"/>
              <a:ext cx="1214716" cy="1237778"/>
              <a:chOff x="4376936" y="2512788"/>
              <a:chExt cx="1693387" cy="1725538"/>
            </a:xfrm>
          </p:grpSpPr>
          <p:grpSp>
            <p:nvGrpSpPr>
              <p:cNvPr id="19" name="グループ化 18"/>
              <p:cNvGrpSpPr/>
              <p:nvPr/>
            </p:nvGrpSpPr>
            <p:grpSpPr>
              <a:xfrm flipH="1">
                <a:off x="4379681" y="2512788"/>
                <a:ext cx="624514" cy="1725538"/>
                <a:chOff x="1467092" y="407318"/>
                <a:chExt cx="766593" cy="1725538"/>
              </a:xfrm>
            </p:grpSpPr>
            <p:sp>
              <p:nvSpPr>
                <p:cNvPr id="25" name="台形 24"/>
                <p:cNvSpPr/>
                <p:nvPr/>
              </p:nvSpPr>
              <p:spPr>
                <a:xfrm rot="16200000">
                  <a:off x="964760" y="909650"/>
                  <a:ext cx="1725538" cy="720874"/>
                </a:xfrm>
                <a:prstGeom prst="trapezoid">
                  <a:avLst>
                    <a:gd name="adj" fmla="val 19774"/>
                  </a:avLst>
                </a:prstGeom>
                <a:solidFill>
                  <a:sysClr val="windowText" lastClr="000000"/>
                </a:solidFill>
                <a:ln w="762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6" name="台形 25"/>
                <p:cNvSpPr/>
                <p:nvPr/>
              </p:nvSpPr>
              <p:spPr>
                <a:xfrm rot="16200000" flipV="1">
                  <a:off x="1348057" y="1247227"/>
                  <a:ext cx="1725538" cy="45719"/>
                </a:xfrm>
                <a:prstGeom prst="trapezoid">
                  <a:avLst>
                    <a:gd name="adj" fmla="val 4579"/>
                  </a:avLst>
                </a:prstGeom>
                <a:solidFill>
                  <a:sysClr val="windowText" lastClr="000000"/>
                </a:solidFill>
                <a:ln w="762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0" name="正方形/長方形 19"/>
              <p:cNvSpPr/>
              <p:nvPr/>
            </p:nvSpPr>
            <p:spPr>
              <a:xfrm>
                <a:off x="5062211" y="2582142"/>
                <a:ext cx="1008112" cy="1512168"/>
              </a:xfrm>
              <a:prstGeom prst="rect">
                <a:avLst/>
              </a:prstGeom>
              <a:solidFill>
                <a:srgbClr val="996633"/>
              </a:solidFill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1" name="正方形/長方形 20"/>
              <p:cNvSpPr/>
              <p:nvPr/>
            </p:nvSpPr>
            <p:spPr>
              <a:xfrm>
                <a:off x="5134219" y="2654150"/>
                <a:ext cx="864096" cy="1440160"/>
              </a:xfrm>
              <a:prstGeom prst="rect">
                <a:avLst/>
              </a:prstGeom>
              <a:solidFill>
                <a:sysClr val="windowText" lastClr="000000"/>
              </a:solidFill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22" name="グループ化 21"/>
              <p:cNvGrpSpPr/>
              <p:nvPr/>
            </p:nvGrpSpPr>
            <p:grpSpPr>
              <a:xfrm flipH="1">
                <a:off x="4376936" y="2512788"/>
                <a:ext cx="757283" cy="1725538"/>
                <a:chOff x="4476992" y="407318"/>
                <a:chExt cx="766593" cy="1725538"/>
              </a:xfrm>
            </p:grpSpPr>
            <p:sp>
              <p:nvSpPr>
                <p:cNvPr id="23" name="台形 22"/>
                <p:cNvSpPr/>
                <p:nvPr/>
              </p:nvSpPr>
              <p:spPr>
                <a:xfrm rot="16200000">
                  <a:off x="3974660" y="909650"/>
                  <a:ext cx="1725538" cy="720874"/>
                </a:xfrm>
                <a:prstGeom prst="trapezoid">
                  <a:avLst>
                    <a:gd name="adj" fmla="val 19774"/>
                  </a:avLst>
                </a:prstGeom>
                <a:solidFill>
                  <a:srgbClr val="EEECE1">
                    <a:lumMod val="90000"/>
                  </a:srgbClr>
                </a:solidFill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4" name="台形 23"/>
                <p:cNvSpPr/>
                <p:nvPr/>
              </p:nvSpPr>
              <p:spPr>
                <a:xfrm rot="16200000" flipV="1">
                  <a:off x="4357957" y="1247227"/>
                  <a:ext cx="1725538" cy="45719"/>
                </a:xfrm>
                <a:prstGeom prst="trapezoid">
                  <a:avLst>
                    <a:gd name="adj" fmla="val 4579"/>
                  </a:avLst>
                </a:prstGeom>
                <a:solidFill>
                  <a:srgbClr val="EEECE1">
                    <a:lumMod val="90000"/>
                  </a:srgbClr>
                </a:solidFill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</p:grpSp>
        <p:sp>
          <p:nvSpPr>
            <p:cNvPr id="18" name="乗算記号 17"/>
            <p:cNvSpPr/>
            <p:nvPr/>
          </p:nvSpPr>
          <p:spPr>
            <a:xfrm>
              <a:off x="4387036" y="4626287"/>
              <a:ext cx="1162864" cy="1162862"/>
            </a:xfrm>
            <a:prstGeom prst="mathMultiply">
              <a:avLst>
                <a:gd name="adj1" fmla="val 18133"/>
              </a:avLst>
            </a:prstGeom>
            <a:solidFill>
              <a:srgbClr val="FF0000">
                <a:alpha val="50196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76631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</Words>
  <Application>Microsoft Office PowerPoint</Application>
  <PresentationFormat>A4 210 x 297 mm</PresentationFormat>
  <Paragraphs>9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pop409_開けっ放し厳禁</dc:title>
  <dc:subject>pop409_開けっ放し厳禁</dc:subject>
  <dc:creator>http://www.digipot.net</dc:creator>
  <cp:lastModifiedBy/>
  <cp:revision>1</cp:revision>
  <dcterms:created xsi:type="dcterms:W3CDTF">2014-10-10T05:47:04Z</dcterms:created>
  <dcterms:modified xsi:type="dcterms:W3CDTF">2014-10-10T05:47:23Z</dcterms:modified>
  <cp:version>1</cp:version>
</cp:coreProperties>
</file>