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-1699" y="-21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37631" y="0"/>
            <a:ext cx="441659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/>
              <a:t>トイレの窓</a:t>
            </a:r>
            <a:endParaRPr lang="en-US" altLang="ja-JP" sz="12500" dirty="0"/>
          </a:p>
          <a:p>
            <a:r>
              <a:rPr lang="ja-JP" altLang="en-US" sz="15000" dirty="0" smtClean="0"/>
              <a:t>開放厳禁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82636" y="0"/>
            <a:ext cx="441659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/>
              <a:t>トイレの窓</a:t>
            </a:r>
            <a:endParaRPr lang="en-US" altLang="ja-JP" sz="12500" dirty="0" smtClean="0"/>
          </a:p>
          <a:p>
            <a:r>
              <a:rPr lang="ja-JP" altLang="en-US" sz="15000" dirty="0" smtClean="0"/>
              <a:t>開放厳禁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365093" y="1847655"/>
            <a:ext cx="6182941" cy="6182926"/>
            <a:chOff x="4126685" y="2558455"/>
            <a:chExt cx="1683566" cy="1683562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173984" y="2618892"/>
              <a:ext cx="1562519" cy="1562519"/>
              <a:chOff x="3291812" y="3140968"/>
              <a:chExt cx="720080" cy="720080"/>
            </a:xfrm>
          </p:grpSpPr>
          <p:sp>
            <p:nvSpPr>
              <p:cNvPr id="34" name="ドーナツ 33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ドーナツ 34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>
              <a:off x="4612783" y="2800988"/>
              <a:ext cx="697885" cy="609173"/>
              <a:chOff x="3196145" y="3910643"/>
              <a:chExt cx="1290052" cy="1126068"/>
            </a:xfrm>
          </p:grpSpPr>
          <p:sp>
            <p:nvSpPr>
              <p:cNvPr id="28" name="正方形/長方形 27"/>
              <p:cNvSpPr/>
              <p:nvPr/>
            </p:nvSpPr>
            <p:spPr>
              <a:xfrm>
                <a:off x="347808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3550093" y="3982651"/>
                <a:ext cx="864096" cy="971748"/>
              </a:xfrm>
              <a:prstGeom prst="rect">
                <a:avLst/>
              </a:prstGeom>
              <a:gradFill flip="none" rotWithShape="1">
                <a:gsLst>
                  <a:gs pos="0">
                    <a:srgbClr val="9BBB59">
                      <a:lumMod val="75000"/>
                      <a:shade val="30000"/>
                      <a:satMod val="115000"/>
                    </a:srgbClr>
                  </a:gs>
                  <a:gs pos="50000">
                    <a:srgbClr val="9BBB59">
                      <a:lumMod val="75000"/>
                      <a:shade val="67500"/>
                      <a:satMod val="115000"/>
                    </a:srgbClr>
                  </a:gs>
                  <a:gs pos="100000">
                    <a:srgbClr val="9BBB59">
                      <a:lumMod val="75000"/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319614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3268153" y="3982651"/>
                <a:ext cx="864096" cy="971748"/>
              </a:xfrm>
              <a:prstGeom prst="rect">
                <a:avLst/>
              </a:prstGeom>
              <a:solidFill>
                <a:srgbClr val="66CC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斜め縞 31"/>
              <p:cNvSpPr/>
              <p:nvPr/>
            </p:nvSpPr>
            <p:spPr>
              <a:xfrm>
                <a:off x="3318872" y="4033130"/>
                <a:ext cx="186591" cy="186591"/>
              </a:xfrm>
              <a:prstGeom prst="diagStrip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斜め縞 32"/>
              <p:cNvSpPr/>
              <p:nvPr/>
            </p:nvSpPr>
            <p:spPr>
              <a:xfrm>
                <a:off x="3318872" y="4033130"/>
                <a:ext cx="346611" cy="346611"/>
              </a:xfrm>
              <a:prstGeom prst="diagStripe">
                <a:avLst>
                  <a:gd name="adj" fmla="val 70232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4740637" y="3212687"/>
              <a:ext cx="429211" cy="901766"/>
              <a:chOff x="3388453" y="1507170"/>
              <a:chExt cx="1205764" cy="2533293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3" name="片側の 2 つの角を丸めた四角形 22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弦 23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角丸四角形 24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弦 25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片側の 2 つの角を丸めた四角形 26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" name="弦 18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0" name="グループ化 19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1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7" name="乗算記号 16"/>
            <p:cNvSpPr/>
            <p:nvPr/>
          </p:nvSpPr>
          <p:spPr>
            <a:xfrm>
              <a:off x="4126685" y="2558455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765218"/>
            <a:ext cx="6858000" cy="3616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トイレの窓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開放厳禁</a:t>
            </a:r>
            <a:endParaRPr lang="ja-JP" altLang="en-US" dirty="0"/>
          </a:p>
        </p:txBody>
      </p:sp>
      <p:grpSp>
        <p:nvGrpSpPr>
          <p:cNvPr id="14" name="グループ化 13"/>
          <p:cNvGrpSpPr/>
          <p:nvPr/>
        </p:nvGrpSpPr>
        <p:grpSpPr>
          <a:xfrm>
            <a:off x="1045399" y="746760"/>
            <a:ext cx="4822330" cy="4822318"/>
            <a:chOff x="4126685" y="2558455"/>
            <a:chExt cx="1683566" cy="1683562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4173984" y="2618892"/>
              <a:ext cx="1562519" cy="1562519"/>
              <a:chOff x="3291812" y="3140968"/>
              <a:chExt cx="720080" cy="720080"/>
            </a:xfrm>
          </p:grpSpPr>
          <p:sp>
            <p:nvSpPr>
              <p:cNvPr id="35" name="ドーナツ 3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ドーナツ 3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4612783" y="2800988"/>
              <a:ext cx="697885" cy="609173"/>
              <a:chOff x="3196145" y="3910643"/>
              <a:chExt cx="1290052" cy="1126068"/>
            </a:xfrm>
          </p:grpSpPr>
          <p:sp>
            <p:nvSpPr>
              <p:cNvPr id="29" name="正方形/長方形 28"/>
              <p:cNvSpPr/>
              <p:nvPr/>
            </p:nvSpPr>
            <p:spPr>
              <a:xfrm>
                <a:off x="347808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3550093" y="3982651"/>
                <a:ext cx="864096" cy="971748"/>
              </a:xfrm>
              <a:prstGeom prst="rect">
                <a:avLst/>
              </a:prstGeom>
              <a:gradFill flip="none" rotWithShape="1">
                <a:gsLst>
                  <a:gs pos="0">
                    <a:srgbClr val="9BBB59">
                      <a:lumMod val="75000"/>
                      <a:shade val="30000"/>
                      <a:satMod val="115000"/>
                    </a:srgbClr>
                  </a:gs>
                  <a:gs pos="50000">
                    <a:srgbClr val="9BBB59">
                      <a:lumMod val="75000"/>
                      <a:shade val="67500"/>
                      <a:satMod val="115000"/>
                    </a:srgbClr>
                  </a:gs>
                  <a:gs pos="100000">
                    <a:srgbClr val="9BBB59">
                      <a:lumMod val="75000"/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319614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正方形/長方形 31"/>
              <p:cNvSpPr/>
              <p:nvPr/>
            </p:nvSpPr>
            <p:spPr>
              <a:xfrm>
                <a:off x="3268153" y="3982651"/>
                <a:ext cx="864096" cy="971748"/>
              </a:xfrm>
              <a:prstGeom prst="rect">
                <a:avLst/>
              </a:prstGeom>
              <a:solidFill>
                <a:srgbClr val="66CC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斜め縞 32"/>
              <p:cNvSpPr/>
              <p:nvPr/>
            </p:nvSpPr>
            <p:spPr>
              <a:xfrm>
                <a:off x="3318872" y="4033130"/>
                <a:ext cx="186591" cy="186591"/>
              </a:xfrm>
              <a:prstGeom prst="diagStrip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斜め縞 33"/>
              <p:cNvSpPr/>
              <p:nvPr/>
            </p:nvSpPr>
            <p:spPr>
              <a:xfrm>
                <a:off x="3318872" y="4033130"/>
                <a:ext cx="346611" cy="346611"/>
              </a:xfrm>
              <a:prstGeom prst="diagStripe">
                <a:avLst>
                  <a:gd name="adj" fmla="val 70232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740637" y="3212687"/>
              <a:ext cx="429211" cy="901766"/>
              <a:chOff x="3388453" y="1507170"/>
              <a:chExt cx="1205764" cy="2533293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4" name="片側の 2 つの角を丸めた四角形 23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弦 24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角丸四角形 25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弦 26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片側の 2 つの角を丸めた四角形 27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" name="弦 19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2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" name="乗算記号 17"/>
            <p:cNvSpPr/>
            <p:nvPr/>
          </p:nvSpPr>
          <p:spPr>
            <a:xfrm>
              <a:off x="4126685" y="2558455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098349"/>
            <a:ext cx="6858000" cy="3616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トイレの窓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開放厳禁</a:t>
            </a:r>
            <a:endParaRPr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-46259" y="423060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開けっ放しに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しないで！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1639893" y="2324990"/>
            <a:ext cx="3633342" cy="3633332"/>
            <a:chOff x="4126685" y="2558455"/>
            <a:chExt cx="1683566" cy="1683562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173984" y="2618892"/>
              <a:ext cx="1562519" cy="1562519"/>
              <a:chOff x="3291812" y="3140968"/>
              <a:chExt cx="720080" cy="720080"/>
            </a:xfrm>
          </p:grpSpPr>
          <p:sp>
            <p:nvSpPr>
              <p:cNvPr id="48" name="ドーナツ 4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ドーナツ 4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612783" y="2800988"/>
              <a:ext cx="697885" cy="609173"/>
              <a:chOff x="3196145" y="3910643"/>
              <a:chExt cx="1290052" cy="1126068"/>
            </a:xfrm>
          </p:grpSpPr>
          <p:sp>
            <p:nvSpPr>
              <p:cNvPr id="30" name="正方形/長方形 29"/>
              <p:cNvSpPr/>
              <p:nvPr/>
            </p:nvSpPr>
            <p:spPr>
              <a:xfrm>
                <a:off x="347808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3550093" y="3982651"/>
                <a:ext cx="864096" cy="971748"/>
              </a:xfrm>
              <a:prstGeom prst="rect">
                <a:avLst/>
              </a:prstGeom>
              <a:gradFill flip="none" rotWithShape="1">
                <a:gsLst>
                  <a:gs pos="0">
                    <a:srgbClr val="9BBB59">
                      <a:lumMod val="75000"/>
                      <a:shade val="30000"/>
                      <a:satMod val="115000"/>
                    </a:srgbClr>
                  </a:gs>
                  <a:gs pos="50000">
                    <a:srgbClr val="9BBB59">
                      <a:lumMod val="75000"/>
                      <a:shade val="67500"/>
                      <a:satMod val="115000"/>
                    </a:srgbClr>
                  </a:gs>
                  <a:gs pos="100000">
                    <a:srgbClr val="9BBB59">
                      <a:lumMod val="75000"/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319614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268153" y="3982651"/>
                <a:ext cx="864096" cy="971748"/>
              </a:xfrm>
              <a:prstGeom prst="rect">
                <a:avLst/>
              </a:prstGeom>
              <a:solidFill>
                <a:srgbClr val="66CC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斜め縞 45"/>
              <p:cNvSpPr/>
              <p:nvPr/>
            </p:nvSpPr>
            <p:spPr>
              <a:xfrm>
                <a:off x="3318872" y="4033130"/>
                <a:ext cx="186591" cy="186591"/>
              </a:xfrm>
              <a:prstGeom prst="diagStrip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斜め縞 46"/>
              <p:cNvSpPr/>
              <p:nvPr/>
            </p:nvSpPr>
            <p:spPr>
              <a:xfrm>
                <a:off x="3318872" y="4033130"/>
                <a:ext cx="346611" cy="346611"/>
              </a:xfrm>
              <a:prstGeom prst="diagStripe">
                <a:avLst>
                  <a:gd name="adj" fmla="val 70232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4740637" y="3212687"/>
              <a:ext cx="429211" cy="901766"/>
              <a:chOff x="3388453" y="1507170"/>
              <a:chExt cx="1205764" cy="2533293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5" name="片側の 2 つの角を丸めた四角形 24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弦 25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角丸四角形 26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弦 27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片側の 2 つの角を丸めた四角形 28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弦 20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" name="グループ化 21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3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" name="乗算記号 18"/>
            <p:cNvSpPr/>
            <p:nvPr/>
          </p:nvSpPr>
          <p:spPr>
            <a:xfrm>
              <a:off x="4126685" y="2558455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098349"/>
            <a:ext cx="6858000" cy="3616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トイレの窓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開放厳禁</a:t>
            </a:r>
            <a:endParaRPr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-46259" y="423060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最後の人は</a:t>
            </a:r>
            <a:endParaRPr kumimoji="1"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必ず閉めて！</a:t>
            </a:r>
            <a:endParaRPr kumimoji="1"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1639893" y="2324990"/>
            <a:ext cx="3633342" cy="3633332"/>
            <a:chOff x="4126685" y="2558455"/>
            <a:chExt cx="1683566" cy="1683562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173984" y="2618892"/>
              <a:ext cx="1562519" cy="1562519"/>
              <a:chOff x="3291812" y="3140968"/>
              <a:chExt cx="720080" cy="720080"/>
            </a:xfrm>
          </p:grpSpPr>
          <p:sp>
            <p:nvSpPr>
              <p:cNvPr id="48" name="ドーナツ 4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ドーナツ 4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612783" y="2800988"/>
              <a:ext cx="697885" cy="609173"/>
              <a:chOff x="3196145" y="3910643"/>
              <a:chExt cx="1290052" cy="1126068"/>
            </a:xfrm>
          </p:grpSpPr>
          <p:sp>
            <p:nvSpPr>
              <p:cNvPr id="30" name="正方形/長方形 29"/>
              <p:cNvSpPr/>
              <p:nvPr/>
            </p:nvSpPr>
            <p:spPr>
              <a:xfrm>
                <a:off x="347808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3550093" y="3982651"/>
                <a:ext cx="864096" cy="971748"/>
              </a:xfrm>
              <a:prstGeom prst="rect">
                <a:avLst/>
              </a:prstGeom>
              <a:gradFill flip="none" rotWithShape="1">
                <a:gsLst>
                  <a:gs pos="0">
                    <a:srgbClr val="9BBB59">
                      <a:lumMod val="75000"/>
                      <a:shade val="30000"/>
                      <a:satMod val="115000"/>
                    </a:srgbClr>
                  </a:gs>
                  <a:gs pos="50000">
                    <a:srgbClr val="9BBB59">
                      <a:lumMod val="75000"/>
                      <a:shade val="67500"/>
                      <a:satMod val="115000"/>
                    </a:srgbClr>
                  </a:gs>
                  <a:gs pos="100000">
                    <a:srgbClr val="9BBB59">
                      <a:lumMod val="75000"/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319614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268153" y="3982651"/>
                <a:ext cx="864096" cy="971748"/>
              </a:xfrm>
              <a:prstGeom prst="rect">
                <a:avLst/>
              </a:prstGeom>
              <a:solidFill>
                <a:srgbClr val="66CC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斜め縞 45"/>
              <p:cNvSpPr/>
              <p:nvPr/>
            </p:nvSpPr>
            <p:spPr>
              <a:xfrm>
                <a:off x="3318872" y="4033130"/>
                <a:ext cx="186591" cy="186591"/>
              </a:xfrm>
              <a:prstGeom prst="diagStrip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斜め縞 46"/>
              <p:cNvSpPr/>
              <p:nvPr/>
            </p:nvSpPr>
            <p:spPr>
              <a:xfrm>
                <a:off x="3318872" y="4033130"/>
                <a:ext cx="346611" cy="346611"/>
              </a:xfrm>
              <a:prstGeom prst="diagStripe">
                <a:avLst>
                  <a:gd name="adj" fmla="val 70232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4740637" y="3212687"/>
              <a:ext cx="429211" cy="901766"/>
              <a:chOff x="3388453" y="1507170"/>
              <a:chExt cx="1205764" cy="2533293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5" name="片側の 2 つの角を丸めた四角形 24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弦 25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角丸四角形 26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弦 27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片側の 2 つの角を丸めた四角形 28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弦 20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" name="グループ化 21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3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" name="乗算記号 18"/>
            <p:cNvSpPr/>
            <p:nvPr/>
          </p:nvSpPr>
          <p:spPr>
            <a:xfrm>
              <a:off x="4126685" y="2558455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153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pop407_トイレの窓開放厳禁</dc:title>
  <dc:subject>pop407_トイレの窓開放厳禁</dc:subject>
  <dc:creator>http://www.digipot.net</dc:creator>
  <cp:lastModifiedBy/>
  <cp:revision>1</cp:revision>
  <dcterms:created xsi:type="dcterms:W3CDTF">2014-10-10T03:02:54Z</dcterms:created>
  <dcterms:modified xsi:type="dcterms:W3CDTF">2014-10-10T03:02:58Z</dcterms:modified>
  <cp:version>1</cp:version>
</cp:coreProperties>
</file>