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742" y="-10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43242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トイレの窓</a:t>
            </a:r>
            <a:endParaRPr lang="en-US" altLang="ja-JP" sz="12500" dirty="0"/>
          </a:p>
          <a:p>
            <a:r>
              <a:rPr lang="ja-JP" altLang="en-US" sz="15000" dirty="0" smtClean="0"/>
              <a:t>開放厳禁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0" y="1493785"/>
            <a:ext cx="9900055" cy="43242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トイレの窓</a:t>
            </a:r>
            <a:endParaRPr kumimoji="1" lang="en-US" altLang="ja-JP" sz="12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開放厳禁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1892660" y="441429"/>
            <a:ext cx="6182941" cy="6182926"/>
            <a:chOff x="4126685" y="2558455"/>
            <a:chExt cx="1683566" cy="1683562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68" name="ドーナツ 6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ドーナツ 6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62" name="正方形/長方形 61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斜め縞 65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斜め縞 66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57" name="片側の 2 つの角を丸めた四角形 56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弦 57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弦 59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片側の 2 つの角を丸めた四角形 60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" name="弦 52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55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1" name="乗算記号 50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トイレの窓開放厳禁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515901" y="323808"/>
            <a:ext cx="4936460" cy="4936448"/>
            <a:chOff x="4126685" y="2558455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46" name="ドーナツ 4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ドーナツ 4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29" name="正方形/長方形 28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斜め縞 43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斜め縞 44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トイレの窓開放厳禁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しないで！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973102" y="1300504"/>
            <a:ext cx="4022058" cy="4022048"/>
            <a:chOff x="4126685" y="2558455"/>
            <a:chExt cx="1683566" cy="168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47" name="ドーナツ 4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ドーナツ 4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41" name="正方形/長方形 40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斜め縞 44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斜め縞 45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5" name="片側の 2 つの角を丸めた四角形 24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弦 27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片側の 2 つの角を丸めた四角形 28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弦 20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3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388203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トイレの窓開放厳禁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最後の人は必ず閉めて！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973102" y="1300504"/>
            <a:ext cx="4022058" cy="4022048"/>
            <a:chOff x="4126685" y="2558455"/>
            <a:chExt cx="1683566" cy="168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47" name="ドーナツ 4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ドーナツ 4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41" name="正方形/長方形 40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斜め縞 44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斜め縞 45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5" name="片側の 2 つの角を丸めた四角形 24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弦 27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片側の 2 つの角を丸めた四角形 28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弦 20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3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" name="乗算記号 18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5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pop407_トイレの窓開放厳禁</dc:title>
  <dc:subject>pop407_トイレの窓開放厳禁</dc:subject>
  <dc:creator>http://www.digipot.net</dc:creator>
  <cp:lastModifiedBy/>
  <cp:revision>1</cp:revision>
  <dcterms:created xsi:type="dcterms:W3CDTF">2014-10-10T03:02:44Z</dcterms:created>
  <dcterms:modified xsi:type="dcterms:W3CDTF">2014-10-10T03:02:47Z</dcterms:modified>
  <cp:version>1</cp:version>
</cp:coreProperties>
</file>