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67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802" y="-379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28700" y="0"/>
            <a:ext cx="4801314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/>
              <a:t>トイレ</a:t>
            </a:r>
            <a:endParaRPr lang="en-US" altLang="ja-JP" sz="15000" dirty="0"/>
          </a:p>
          <a:p>
            <a:r>
              <a:rPr lang="ja-JP" altLang="en-US" sz="15000" dirty="0" smtClean="0"/>
              <a:t>使用中止</a:t>
            </a:r>
            <a:endParaRPr lang="ja-JP" altLang="en-US" sz="150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28700" y="0"/>
            <a:ext cx="4801314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/>
              <a:t>トイレ</a:t>
            </a:r>
            <a:endParaRPr lang="en-US" altLang="ja-JP" sz="15000" dirty="0" smtClean="0"/>
          </a:p>
          <a:p>
            <a:r>
              <a:rPr lang="ja-JP" altLang="en-US" sz="15000" dirty="0" smtClean="0"/>
              <a:t>使用中止</a:t>
            </a:r>
            <a:endParaRPr lang="ja-JP" altLang="en-US" sz="15000" dirty="0"/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572015" y="2168759"/>
            <a:ext cx="5692300" cy="5709566"/>
            <a:chOff x="4126685" y="543569"/>
            <a:chExt cx="1683566" cy="1688673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4173984" y="609117"/>
              <a:ext cx="1562519" cy="1562519"/>
              <a:chOff x="3291812" y="3140968"/>
              <a:chExt cx="720080" cy="720080"/>
            </a:xfrm>
          </p:grpSpPr>
          <p:sp>
            <p:nvSpPr>
              <p:cNvPr id="27" name="ドーナツ 26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ドーナツ 27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" name="グループ化 14"/>
            <p:cNvGrpSpPr/>
            <p:nvPr/>
          </p:nvGrpSpPr>
          <p:grpSpPr>
            <a:xfrm>
              <a:off x="4574953" y="543569"/>
              <a:ext cx="760580" cy="1597968"/>
              <a:chOff x="3388453" y="1507170"/>
              <a:chExt cx="1205764" cy="2533293"/>
            </a:xfrm>
          </p:grpSpPr>
          <p:grpSp>
            <p:nvGrpSpPr>
              <p:cNvPr id="17" name="グループ化 16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22" name="片側の 2 つの角を丸めた四角形 21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弦 22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角丸四角形 23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弦 24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片側の 2 つの角を丸めた四角形 25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" name="弦 17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9" name="グループ化 18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20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6" name="乗算記号 15"/>
            <p:cNvSpPr/>
            <p:nvPr/>
          </p:nvSpPr>
          <p:spPr>
            <a:xfrm>
              <a:off x="4126685" y="54868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765218"/>
            <a:ext cx="6858000" cy="36163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トイレ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使用中止</a:t>
            </a:r>
            <a:endParaRPr lang="ja-JP" altLang="en-US" dirty="0"/>
          </a:p>
        </p:txBody>
      </p:sp>
      <p:grpSp>
        <p:nvGrpSpPr>
          <p:cNvPr id="14" name="グループ化 13"/>
          <p:cNvGrpSpPr/>
          <p:nvPr/>
        </p:nvGrpSpPr>
        <p:grpSpPr>
          <a:xfrm>
            <a:off x="1121330" y="820849"/>
            <a:ext cx="4593670" cy="4607604"/>
            <a:chOff x="4126685" y="543569"/>
            <a:chExt cx="1683566" cy="1688673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4173984" y="609117"/>
              <a:ext cx="1562519" cy="1562519"/>
              <a:chOff x="3291812" y="3140968"/>
              <a:chExt cx="720080" cy="720080"/>
            </a:xfrm>
          </p:grpSpPr>
          <p:sp>
            <p:nvSpPr>
              <p:cNvPr id="28" name="ドーナツ 27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ドーナツ 28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>
              <a:off x="4574953" y="543569"/>
              <a:ext cx="760580" cy="1597968"/>
              <a:chOff x="3388453" y="1507170"/>
              <a:chExt cx="1205764" cy="2533293"/>
            </a:xfrm>
          </p:grpSpPr>
          <p:grpSp>
            <p:nvGrpSpPr>
              <p:cNvPr id="18" name="グループ化 17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23" name="片側の 2 つの角を丸めた四角形 22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弦 23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角丸四角形 24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弦 25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片側の 2 つの角を丸めた四角形 26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" name="弦 18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0" name="グループ化 19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21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7" name="乗算記号 16"/>
            <p:cNvSpPr/>
            <p:nvPr/>
          </p:nvSpPr>
          <p:spPr>
            <a:xfrm>
              <a:off x="4126685" y="54868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6098349"/>
            <a:ext cx="6858000" cy="36163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トイレ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使用中止</a:t>
            </a:r>
            <a:endParaRPr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-46259" y="969330"/>
            <a:ext cx="690425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只今使えません！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1465298" y="2183845"/>
            <a:ext cx="3905734" cy="3917582"/>
            <a:chOff x="4126685" y="543569"/>
            <a:chExt cx="1683566" cy="1688673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4173984" y="609117"/>
              <a:ext cx="1562519" cy="1562519"/>
              <a:chOff x="3291812" y="3140968"/>
              <a:chExt cx="720080" cy="720080"/>
            </a:xfrm>
          </p:grpSpPr>
          <p:sp>
            <p:nvSpPr>
              <p:cNvPr id="29" name="ドーナツ 28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ドーナツ 29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4574953" y="543569"/>
              <a:ext cx="760580" cy="1597968"/>
              <a:chOff x="3388453" y="1507170"/>
              <a:chExt cx="1205764" cy="2533293"/>
            </a:xfrm>
          </p:grpSpPr>
          <p:grpSp>
            <p:nvGrpSpPr>
              <p:cNvPr id="19" name="グループ化 18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24" name="片側の 2 つの角を丸めた四角形 23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弦 24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角丸四角形 25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弦 26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片側の 2 つの角を丸めた四角形 27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" name="弦 19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1" name="グループ化 20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22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8" name="乗算記号 17"/>
            <p:cNvSpPr/>
            <p:nvPr/>
          </p:nvSpPr>
          <p:spPr>
            <a:xfrm>
              <a:off x="4126685" y="54868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6098349"/>
            <a:ext cx="6858000" cy="36163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トイレ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使用中止</a:t>
            </a:r>
            <a:endParaRPr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-46259" y="581585"/>
            <a:ext cx="6904259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別のトイレを</a:t>
            </a:r>
            <a:endParaRPr kumimoji="1" lang="en-US" altLang="ja-JP" sz="54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54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ご利用ください</a:t>
            </a:r>
            <a:endParaRPr kumimoji="1" lang="en-US" altLang="ja-JP" sz="54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1465298" y="2195702"/>
            <a:ext cx="3905734" cy="3917582"/>
            <a:chOff x="4126685" y="543569"/>
            <a:chExt cx="1683566" cy="1688673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4173984" y="609117"/>
              <a:ext cx="1562519" cy="1562519"/>
              <a:chOff x="3291812" y="3140968"/>
              <a:chExt cx="720080" cy="720080"/>
            </a:xfrm>
          </p:grpSpPr>
          <p:sp>
            <p:nvSpPr>
              <p:cNvPr id="29" name="ドーナツ 28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ドーナツ 29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4574953" y="543569"/>
              <a:ext cx="760580" cy="1597968"/>
              <a:chOff x="3388453" y="1507170"/>
              <a:chExt cx="1205764" cy="2533293"/>
            </a:xfrm>
          </p:grpSpPr>
          <p:grpSp>
            <p:nvGrpSpPr>
              <p:cNvPr id="19" name="グループ化 18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24" name="片側の 2 つの角を丸めた四角形 23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弦 24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角丸四角形 25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弦 26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片側の 2 つの角を丸めた四角形 27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" name="弦 19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1" name="グループ化 20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22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8" name="乗算記号 17"/>
            <p:cNvSpPr/>
            <p:nvPr/>
          </p:nvSpPr>
          <p:spPr>
            <a:xfrm>
              <a:off x="4126685" y="54868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867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pop406_トイレ使用中止</dc:title>
  <dc:subject>pop406_トイレ使用中止</dc:subject>
  <dc:creator>http://www.digipot.net</dc:creator>
  <cp:lastModifiedBy/>
  <cp:revision>1</cp:revision>
  <dcterms:created xsi:type="dcterms:W3CDTF">2014-10-10T02:35:06Z</dcterms:created>
  <dcterms:modified xsi:type="dcterms:W3CDTF">2014-10-10T02:35:08Z</dcterms:modified>
  <cp:version>1</cp:version>
</cp:coreProperties>
</file>