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9" d="100"/>
          <a:sy n="39" d="100"/>
        </p:scale>
        <p:origin x="-1410" y="-30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28700" y="0"/>
            <a:ext cx="480131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ヘルメット</a:t>
            </a:r>
            <a:endParaRPr lang="en-US" altLang="ja-JP" sz="15000" dirty="0"/>
          </a:p>
          <a:p>
            <a:r>
              <a:rPr lang="ja-JP" altLang="en-US" sz="15000" dirty="0" smtClean="0"/>
              <a:t>着用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28700" y="0"/>
            <a:ext cx="480131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ヘルメット</a:t>
            </a:r>
            <a:endParaRPr lang="en-US" altLang="ja-JP" sz="15000" dirty="0" smtClean="0"/>
          </a:p>
          <a:p>
            <a:r>
              <a:rPr lang="ja-JP" altLang="en-US" sz="15000" dirty="0" smtClean="0"/>
              <a:t>着用</a:t>
            </a:r>
            <a:endParaRPr lang="ja-JP" altLang="en-US" sz="15000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/>
          <p:cNvGrpSpPr/>
          <p:nvPr/>
        </p:nvGrpSpPr>
        <p:grpSpPr>
          <a:xfrm>
            <a:off x="494041" y="2247224"/>
            <a:ext cx="5612234" cy="5811270"/>
            <a:chOff x="4232920" y="3778946"/>
            <a:chExt cx="1562519" cy="1617934"/>
          </a:xfrm>
        </p:grpSpPr>
        <p:sp>
          <p:nvSpPr>
            <p:cNvPr id="41" name="片側の 2 つの角を丸めた四角形 40"/>
            <p:cNvSpPr/>
            <p:nvPr/>
          </p:nvSpPr>
          <p:spPr>
            <a:xfrm>
              <a:off x="4582131" y="4797152"/>
              <a:ext cx="864096" cy="432048"/>
            </a:xfrm>
            <a:prstGeom prst="round2SameRect">
              <a:avLst>
                <a:gd name="adj1" fmla="val 50000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4232920" y="3834361"/>
              <a:ext cx="1562519" cy="1562519"/>
              <a:chOff x="3291812" y="3140968"/>
              <a:chExt cx="720080" cy="720080"/>
            </a:xfrm>
          </p:grpSpPr>
          <p:sp>
            <p:nvSpPr>
              <p:cNvPr id="49" name="ドーナツ 4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ドーナツ 4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正方形/長方形 42"/>
            <p:cNvSpPr/>
            <p:nvPr/>
          </p:nvSpPr>
          <p:spPr>
            <a:xfrm>
              <a:off x="4916041" y="4646472"/>
              <a:ext cx="217934" cy="1918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4642991" y="3933057"/>
              <a:ext cx="764034" cy="8093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48089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51645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弦 46"/>
            <p:cNvSpPr/>
            <p:nvPr/>
          </p:nvSpPr>
          <p:spPr>
            <a:xfrm>
              <a:off x="4595365" y="3778946"/>
              <a:ext cx="859286" cy="859284"/>
            </a:xfrm>
            <a:prstGeom prst="chord">
              <a:avLst>
                <a:gd name="adj1" fmla="val 10112733"/>
                <a:gd name="adj2" fmla="val 631542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加算記号 47"/>
            <p:cNvSpPr/>
            <p:nvPr/>
          </p:nvSpPr>
          <p:spPr>
            <a:xfrm>
              <a:off x="4880992" y="3968251"/>
              <a:ext cx="283592" cy="283592"/>
            </a:xfrm>
            <a:prstGeom prst="mathPlus">
              <a:avLst/>
            </a:pr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765218"/>
            <a:ext cx="6858000" cy="3616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ヘルメット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着用</a:t>
            </a:r>
            <a:endParaRPr lang="ja-JP" altLang="en-US" dirty="0"/>
          </a:p>
        </p:txBody>
      </p:sp>
      <p:grpSp>
        <p:nvGrpSpPr>
          <p:cNvPr id="46" name="グループ化 45"/>
          <p:cNvGrpSpPr/>
          <p:nvPr/>
        </p:nvGrpSpPr>
        <p:grpSpPr>
          <a:xfrm>
            <a:off x="1320033" y="1029038"/>
            <a:ext cx="4224202" cy="4374012"/>
            <a:chOff x="4232920" y="3778946"/>
            <a:chExt cx="1562519" cy="1617934"/>
          </a:xfrm>
        </p:grpSpPr>
        <p:sp>
          <p:nvSpPr>
            <p:cNvPr id="47" name="片側の 2 つの角を丸めた四角形 46"/>
            <p:cNvSpPr/>
            <p:nvPr/>
          </p:nvSpPr>
          <p:spPr>
            <a:xfrm>
              <a:off x="4582131" y="4797152"/>
              <a:ext cx="864096" cy="432048"/>
            </a:xfrm>
            <a:prstGeom prst="round2SameRect">
              <a:avLst>
                <a:gd name="adj1" fmla="val 50000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4232920" y="3834361"/>
              <a:ext cx="1562519" cy="1562519"/>
              <a:chOff x="3291812" y="3140968"/>
              <a:chExt cx="720080" cy="720080"/>
            </a:xfrm>
          </p:grpSpPr>
          <p:sp>
            <p:nvSpPr>
              <p:cNvPr id="62" name="ドーナツ 61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ドーナツ 62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" name="正方形/長方形 48"/>
            <p:cNvSpPr/>
            <p:nvPr/>
          </p:nvSpPr>
          <p:spPr>
            <a:xfrm>
              <a:off x="4916041" y="4646472"/>
              <a:ext cx="217934" cy="1918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4642991" y="3933057"/>
              <a:ext cx="764034" cy="8093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48089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51645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弦 59"/>
            <p:cNvSpPr/>
            <p:nvPr/>
          </p:nvSpPr>
          <p:spPr>
            <a:xfrm>
              <a:off x="4595365" y="3778946"/>
              <a:ext cx="859286" cy="859284"/>
            </a:xfrm>
            <a:prstGeom prst="chord">
              <a:avLst>
                <a:gd name="adj1" fmla="val 10112733"/>
                <a:gd name="adj2" fmla="val 631542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加算記号 60"/>
            <p:cNvSpPr/>
            <p:nvPr/>
          </p:nvSpPr>
          <p:spPr>
            <a:xfrm>
              <a:off x="4880992" y="3968251"/>
              <a:ext cx="283592" cy="283592"/>
            </a:xfrm>
            <a:prstGeom prst="mathPlus">
              <a:avLst/>
            </a:pr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098349"/>
            <a:ext cx="6858000" cy="3616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ヘルメット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着用</a:t>
            </a:r>
            <a:endParaRPr lang="ja-JP" altLang="en-US" dirty="0"/>
          </a:p>
        </p:txBody>
      </p:sp>
      <p:grpSp>
        <p:nvGrpSpPr>
          <p:cNvPr id="32" name="グループ化 31"/>
          <p:cNvGrpSpPr/>
          <p:nvPr/>
        </p:nvGrpSpPr>
        <p:grpSpPr>
          <a:xfrm>
            <a:off x="1550863" y="2030039"/>
            <a:ext cx="3762542" cy="3895980"/>
            <a:chOff x="4232920" y="3778946"/>
            <a:chExt cx="1562519" cy="1617934"/>
          </a:xfrm>
        </p:grpSpPr>
        <p:sp>
          <p:nvSpPr>
            <p:cNvPr id="33" name="片側の 2 つの角を丸めた四角形 32"/>
            <p:cNvSpPr/>
            <p:nvPr/>
          </p:nvSpPr>
          <p:spPr>
            <a:xfrm>
              <a:off x="4582131" y="4797152"/>
              <a:ext cx="864096" cy="432048"/>
            </a:xfrm>
            <a:prstGeom prst="round2SameRect">
              <a:avLst>
                <a:gd name="adj1" fmla="val 50000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232920" y="3834361"/>
              <a:ext cx="1562519" cy="1562519"/>
              <a:chOff x="3291812" y="3140968"/>
              <a:chExt cx="720080" cy="720080"/>
            </a:xfrm>
          </p:grpSpPr>
          <p:sp>
            <p:nvSpPr>
              <p:cNvPr id="41" name="ドーナツ 40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ドーナツ 41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" name="正方形/長方形 34"/>
            <p:cNvSpPr/>
            <p:nvPr/>
          </p:nvSpPr>
          <p:spPr>
            <a:xfrm>
              <a:off x="4916041" y="4646472"/>
              <a:ext cx="217934" cy="1918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4642991" y="3933057"/>
              <a:ext cx="764034" cy="8093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48089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51645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弦 38"/>
            <p:cNvSpPr/>
            <p:nvPr/>
          </p:nvSpPr>
          <p:spPr>
            <a:xfrm>
              <a:off x="4595365" y="3778946"/>
              <a:ext cx="859286" cy="859284"/>
            </a:xfrm>
            <a:prstGeom prst="chord">
              <a:avLst>
                <a:gd name="adj1" fmla="val 10112733"/>
                <a:gd name="adj2" fmla="val 631542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加算記号 39"/>
            <p:cNvSpPr/>
            <p:nvPr/>
          </p:nvSpPr>
          <p:spPr>
            <a:xfrm>
              <a:off x="4880992" y="3968251"/>
              <a:ext cx="283592" cy="283592"/>
            </a:xfrm>
            <a:prstGeom prst="mathPlus">
              <a:avLst/>
            </a:pr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/>
          <p:cNvSpPr txBox="1"/>
          <p:nvPr/>
        </p:nvSpPr>
        <p:spPr>
          <a:xfrm>
            <a:off x="-46259" y="969330"/>
            <a:ext cx="690425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構内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は必ず着用！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098349"/>
            <a:ext cx="6858000" cy="3616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ヘルメット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着用</a:t>
            </a:r>
            <a:endParaRPr lang="ja-JP" altLang="en-US" dirty="0"/>
          </a:p>
        </p:txBody>
      </p:sp>
      <p:grpSp>
        <p:nvGrpSpPr>
          <p:cNvPr id="32" name="グループ化 31"/>
          <p:cNvGrpSpPr/>
          <p:nvPr/>
        </p:nvGrpSpPr>
        <p:grpSpPr>
          <a:xfrm>
            <a:off x="1550863" y="2030039"/>
            <a:ext cx="3762542" cy="3895980"/>
            <a:chOff x="4232920" y="3778946"/>
            <a:chExt cx="1562519" cy="1617934"/>
          </a:xfrm>
        </p:grpSpPr>
        <p:sp>
          <p:nvSpPr>
            <p:cNvPr id="33" name="片側の 2 つの角を丸めた四角形 32"/>
            <p:cNvSpPr/>
            <p:nvPr/>
          </p:nvSpPr>
          <p:spPr>
            <a:xfrm>
              <a:off x="4582131" y="4797152"/>
              <a:ext cx="864096" cy="432048"/>
            </a:xfrm>
            <a:prstGeom prst="round2SameRect">
              <a:avLst>
                <a:gd name="adj1" fmla="val 50000"/>
                <a:gd name="adj2" fmla="val 46297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232920" y="3834361"/>
              <a:ext cx="1562519" cy="1562519"/>
              <a:chOff x="3291812" y="3140968"/>
              <a:chExt cx="720080" cy="720080"/>
            </a:xfrm>
          </p:grpSpPr>
          <p:sp>
            <p:nvSpPr>
              <p:cNvPr id="41" name="ドーナツ 40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ドーナツ 41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" name="正方形/長方形 34"/>
            <p:cNvSpPr/>
            <p:nvPr/>
          </p:nvSpPr>
          <p:spPr>
            <a:xfrm>
              <a:off x="4916041" y="4646472"/>
              <a:ext cx="217934" cy="1918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4642991" y="3933057"/>
              <a:ext cx="764034" cy="8093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48089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5164584" y="4337723"/>
              <a:ext cx="72008" cy="993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弦 38"/>
            <p:cNvSpPr/>
            <p:nvPr/>
          </p:nvSpPr>
          <p:spPr>
            <a:xfrm>
              <a:off x="4595365" y="3778946"/>
              <a:ext cx="859286" cy="859284"/>
            </a:xfrm>
            <a:prstGeom prst="chord">
              <a:avLst>
                <a:gd name="adj1" fmla="val 10112733"/>
                <a:gd name="adj2" fmla="val 631542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加算記号 39"/>
            <p:cNvSpPr/>
            <p:nvPr/>
          </p:nvSpPr>
          <p:spPr>
            <a:xfrm>
              <a:off x="4880992" y="3968251"/>
              <a:ext cx="283592" cy="283592"/>
            </a:xfrm>
            <a:prstGeom prst="mathPlus">
              <a:avLst/>
            </a:prstGeom>
            <a:solidFill>
              <a:srgbClr val="0066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/>
          <p:cNvSpPr txBox="1"/>
          <p:nvPr/>
        </p:nvSpPr>
        <p:spPr>
          <a:xfrm>
            <a:off x="-46259" y="969330"/>
            <a:ext cx="690425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作業中</a:t>
            </a:r>
            <a:r>
              <a:rPr lang="ja-JP" altLang="en-US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につき危険</a:t>
            </a:r>
            <a:endParaRPr kumimoji="1" lang="en-US" altLang="ja-JP" sz="54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867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pop400_ヘルメット着用</dc:title>
  <dc:subject>pop400_ヘルメット着用</dc:subject>
  <dc:creator>http://www.digipot.net</dc:creator>
  <cp:lastModifiedBy/>
  <cp:revision>1</cp:revision>
  <dcterms:created xsi:type="dcterms:W3CDTF">2014-09-28T09:30:46Z</dcterms:created>
  <dcterms:modified xsi:type="dcterms:W3CDTF">2014-09-28T09:30:49Z</dcterms:modified>
  <cp:version>1</cp:version>
</cp:coreProperties>
</file>