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82" r:id="rId5"/>
    <p:sldId id="283" r:id="rId6"/>
    <p:sldId id="28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1206" y="-58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268760"/>
            <a:ext cx="9900055" cy="470898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 smtClean="0"/>
              <a:t>ヘルメット</a:t>
            </a:r>
            <a:endParaRPr lang="en-US" altLang="ja-JP" sz="15000" dirty="0"/>
          </a:p>
          <a:p>
            <a:r>
              <a:rPr lang="ja-JP" altLang="en-US" sz="15000" dirty="0" smtClean="0"/>
              <a:t>着用</a:t>
            </a:r>
            <a:endParaRPr lang="ja-JP" altLang="en-US" sz="15000" dirty="0"/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358770"/>
            <a:ext cx="9900055" cy="470898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5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ヘルメット</a:t>
            </a:r>
            <a:endParaRPr kumimoji="1" lang="en-US" altLang="ja-JP" sz="15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5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着用</a:t>
            </a:r>
            <a:endParaRPr kumimoji="1" lang="ja-JP" altLang="en-US" sz="15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011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グループ化 39"/>
          <p:cNvGrpSpPr/>
          <p:nvPr/>
        </p:nvGrpSpPr>
        <p:grpSpPr>
          <a:xfrm>
            <a:off x="2045867" y="548680"/>
            <a:ext cx="5612234" cy="5811270"/>
            <a:chOff x="4232920" y="3778946"/>
            <a:chExt cx="1562519" cy="1617934"/>
          </a:xfrm>
        </p:grpSpPr>
        <p:sp>
          <p:nvSpPr>
            <p:cNvPr id="41" name="片側の 2 つの角を丸めた四角形 40"/>
            <p:cNvSpPr/>
            <p:nvPr/>
          </p:nvSpPr>
          <p:spPr>
            <a:xfrm>
              <a:off x="4582131" y="4797152"/>
              <a:ext cx="864096" cy="432048"/>
            </a:xfrm>
            <a:prstGeom prst="round2SameRect">
              <a:avLst>
                <a:gd name="adj1" fmla="val 50000"/>
                <a:gd name="adj2" fmla="val 4629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2" name="グループ化 41"/>
            <p:cNvGrpSpPr/>
            <p:nvPr/>
          </p:nvGrpSpPr>
          <p:grpSpPr>
            <a:xfrm>
              <a:off x="4232920" y="3834361"/>
              <a:ext cx="1562519" cy="1562519"/>
              <a:chOff x="3291812" y="3140968"/>
              <a:chExt cx="720080" cy="720080"/>
            </a:xfrm>
          </p:grpSpPr>
          <p:sp>
            <p:nvSpPr>
              <p:cNvPr id="49" name="ドーナツ 48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ドーナツ 49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3" name="正方形/長方形 42"/>
            <p:cNvSpPr/>
            <p:nvPr/>
          </p:nvSpPr>
          <p:spPr>
            <a:xfrm>
              <a:off x="4916041" y="4646472"/>
              <a:ext cx="217934" cy="1918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43"/>
            <p:cNvSpPr/>
            <p:nvPr/>
          </p:nvSpPr>
          <p:spPr>
            <a:xfrm>
              <a:off x="4642991" y="3933057"/>
              <a:ext cx="764034" cy="80933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" name="円/楕円 44"/>
            <p:cNvSpPr/>
            <p:nvPr/>
          </p:nvSpPr>
          <p:spPr>
            <a:xfrm>
              <a:off x="4808984" y="4337723"/>
              <a:ext cx="72008" cy="993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円/楕円 45"/>
            <p:cNvSpPr/>
            <p:nvPr/>
          </p:nvSpPr>
          <p:spPr>
            <a:xfrm>
              <a:off x="5164584" y="4337723"/>
              <a:ext cx="72008" cy="993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弦 46"/>
            <p:cNvSpPr/>
            <p:nvPr/>
          </p:nvSpPr>
          <p:spPr>
            <a:xfrm>
              <a:off x="4595365" y="3778946"/>
              <a:ext cx="859286" cy="859284"/>
            </a:xfrm>
            <a:prstGeom prst="chord">
              <a:avLst>
                <a:gd name="adj1" fmla="val 10112733"/>
                <a:gd name="adj2" fmla="val 631542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" name="加算記号 47"/>
            <p:cNvSpPr/>
            <p:nvPr/>
          </p:nvSpPr>
          <p:spPr>
            <a:xfrm>
              <a:off x="4880992" y="3968251"/>
              <a:ext cx="283592" cy="283592"/>
            </a:xfrm>
            <a:prstGeom prst="mathPlus">
              <a:avLst/>
            </a:prstGeom>
            <a:solidFill>
              <a:srgbClr val="00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5018871"/>
            <a:ext cx="9905999" cy="169277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400" dirty="0" smtClean="0">
                <a:solidFill>
                  <a:srgbClr val="FFFF00"/>
                </a:solidFill>
              </a:rPr>
              <a:t>ヘルメット着用</a:t>
            </a:r>
            <a:endParaRPr lang="ja-JP" altLang="en-US" sz="10400" dirty="0">
              <a:solidFill>
                <a:srgbClr val="FFFF00"/>
              </a:solidFill>
            </a:endParaRPr>
          </a:p>
        </p:txBody>
      </p:sp>
      <p:grpSp>
        <p:nvGrpSpPr>
          <p:cNvPr id="30" name="グループ化 29"/>
          <p:cNvGrpSpPr/>
          <p:nvPr/>
        </p:nvGrpSpPr>
        <p:grpSpPr>
          <a:xfrm>
            <a:off x="2840898" y="487008"/>
            <a:ext cx="4224202" cy="4374012"/>
            <a:chOff x="4232920" y="3778946"/>
            <a:chExt cx="1562519" cy="1617934"/>
          </a:xfrm>
        </p:grpSpPr>
        <p:sp>
          <p:nvSpPr>
            <p:cNvPr id="31" name="片側の 2 つの角を丸めた四角形 30"/>
            <p:cNvSpPr/>
            <p:nvPr/>
          </p:nvSpPr>
          <p:spPr>
            <a:xfrm>
              <a:off x="4582131" y="4797152"/>
              <a:ext cx="864096" cy="432048"/>
            </a:xfrm>
            <a:prstGeom prst="round2SameRect">
              <a:avLst>
                <a:gd name="adj1" fmla="val 50000"/>
                <a:gd name="adj2" fmla="val 4629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" name="グループ化 31"/>
            <p:cNvGrpSpPr/>
            <p:nvPr/>
          </p:nvGrpSpPr>
          <p:grpSpPr>
            <a:xfrm>
              <a:off x="4232920" y="3834361"/>
              <a:ext cx="1562519" cy="1562519"/>
              <a:chOff x="3291812" y="3140968"/>
              <a:chExt cx="720080" cy="720080"/>
            </a:xfrm>
          </p:grpSpPr>
          <p:sp>
            <p:nvSpPr>
              <p:cNvPr id="39" name="ドーナツ 38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ドーナツ 39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3" name="正方形/長方形 32"/>
            <p:cNvSpPr/>
            <p:nvPr/>
          </p:nvSpPr>
          <p:spPr>
            <a:xfrm>
              <a:off x="4916041" y="4646472"/>
              <a:ext cx="217934" cy="1918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円/楕円 33"/>
            <p:cNvSpPr/>
            <p:nvPr/>
          </p:nvSpPr>
          <p:spPr>
            <a:xfrm>
              <a:off x="4642991" y="3933057"/>
              <a:ext cx="764034" cy="80933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円/楕円 34"/>
            <p:cNvSpPr/>
            <p:nvPr/>
          </p:nvSpPr>
          <p:spPr>
            <a:xfrm>
              <a:off x="4808984" y="4337723"/>
              <a:ext cx="72008" cy="993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円/楕円 35"/>
            <p:cNvSpPr/>
            <p:nvPr/>
          </p:nvSpPr>
          <p:spPr>
            <a:xfrm>
              <a:off x="5164584" y="4337723"/>
              <a:ext cx="72008" cy="993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弦 36"/>
            <p:cNvSpPr/>
            <p:nvPr/>
          </p:nvSpPr>
          <p:spPr>
            <a:xfrm>
              <a:off x="4595365" y="3778946"/>
              <a:ext cx="859286" cy="859284"/>
            </a:xfrm>
            <a:prstGeom prst="chord">
              <a:avLst>
                <a:gd name="adj1" fmla="val 10112733"/>
                <a:gd name="adj2" fmla="val 631542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" name="加算記号 37"/>
            <p:cNvSpPr/>
            <p:nvPr/>
          </p:nvSpPr>
          <p:spPr>
            <a:xfrm>
              <a:off x="4880992" y="3968251"/>
              <a:ext cx="283592" cy="283592"/>
            </a:xfrm>
            <a:prstGeom prst="mathPlus">
              <a:avLst/>
            </a:prstGeom>
            <a:solidFill>
              <a:srgbClr val="00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5018871"/>
            <a:ext cx="9905999" cy="169277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400" dirty="0" smtClean="0">
                <a:solidFill>
                  <a:srgbClr val="FFFF00"/>
                </a:solidFill>
              </a:rPr>
              <a:t>ヘルメット着用</a:t>
            </a:r>
            <a:endParaRPr lang="ja-JP" altLang="en-US" sz="10400" dirty="0">
              <a:solidFill>
                <a:srgbClr val="FFFF00"/>
              </a:solidFill>
            </a:endParaRPr>
          </a:p>
        </p:txBody>
      </p:sp>
      <p:grpSp>
        <p:nvGrpSpPr>
          <p:cNvPr id="30" name="グループ化 29"/>
          <p:cNvGrpSpPr/>
          <p:nvPr/>
        </p:nvGrpSpPr>
        <p:grpSpPr>
          <a:xfrm>
            <a:off x="3305173" y="1495879"/>
            <a:ext cx="3295652" cy="3412532"/>
            <a:chOff x="4232920" y="3778946"/>
            <a:chExt cx="1562519" cy="1617934"/>
          </a:xfrm>
        </p:grpSpPr>
        <p:sp>
          <p:nvSpPr>
            <p:cNvPr id="31" name="片側の 2 つの角を丸めた四角形 30"/>
            <p:cNvSpPr/>
            <p:nvPr/>
          </p:nvSpPr>
          <p:spPr>
            <a:xfrm>
              <a:off x="4582131" y="4797152"/>
              <a:ext cx="864096" cy="432048"/>
            </a:xfrm>
            <a:prstGeom prst="round2SameRect">
              <a:avLst>
                <a:gd name="adj1" fmla="val 50000"/>
                <a:gd name="adj2" fmla="val 4629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" name="グループ化 31"/>
            <p:cNvGrpSpPr/>
            <p:nvPr/>
          </p:nvGrpSpPr>
          <p:grpSpPr>
            <a:xfrm>
              <a:off x="4232920" y="3834361"/>
              <a:ext cx="1562519" cy="1562519"/>
              <a:chOff x="3291812" y="3140968"/>
              <a:chExt cx="720080" cy="720080"/>
            </a:xfrm>
          </p:grpSpPr>
          <p:sp>
            <p:nvSpPr>
              <p:cNvPr id="39" name="ドーナツ 38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ドーナツ 39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3" name="正方形/長方形 32"/>
            <p:cNvSpPr/>
            <p:nvPr/>
          </p:nvSpPr>
          <p:spPr>
            <a:xfrm>
              <a:off x="4916041" y="4646472"/>
              <a:ext cx="217934" cy="1918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円/楕円 33"/>
            <p:cNvSpPr/>
            <p:nvPr/>
          </p:nvSpPr>
          <p:spPr>
            <a:xfrm>
              <a:off x="4642991" y="3933057"/>
              <a:ext cx="764034" cy="80933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円/楕円 34"/>
            <p:cNvSpPr/>
            <p:nvPr/>
          </p:nvSpPr>
          <p:spPr>
            <a:xfrm>
              <a:off x="4808984" y="4337723"/>
              <a:ext cx="72008" cy="993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円/楕円 35"/>
            <p:cNvSpPr/>
            <p:nvPr/>
          </p:nvSpPr>
          <p:spPr>
            <a:xfrm>
              <a:off x="5164584" y="4337723"/>
              <a:ext cx="72008" cy="993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弦 36"/>
            <p:cNvSpPr/>
            <p:nvPr/>
          </p:nvSpPr>
          <p:spPr>
            <a:xfrm>
              <a:off x="4595365" y="3778946"/>
              <a:ext cx="859286" cy="859284"/>
            </a:xfrm>
            <a:prstGeom prst="chord">
              <a:avLst>
                <a:gd name="adj1" fmla="val 10112733"/>
                <a:gd name="adj2" fmla="val 631542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" name="加算記号 37"/>
            <p:cNvSpPr/>
            <p:nvPr/>
          </p:nvSpPr>
          <p:spPr>
            <a:xfrm>
              <a:off x="4880992" y="3968251"/>
              <a:ext cx="283592" cy="283592"/>
            </a:xfrm>
            <a:prstGeom prst="mathPlus">
              <a:avLst/>
            </a:prstGeom>
            <a:solidFill>
              <a:srgbClr val="00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" name="テキスト ボックス 13"/>
          <p:cNvSpPr txBox="1"/>
          <p:nvPr/>
        </p:nvSpPr>
        <p:spPr>
          <a:xfrm>
            <a:off x="-46259" y="480216"/>
            <a:ext cx="9952258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構内では必ず着用！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0570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5018871"/>
            <a:ext cx="9905999" cy="169277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400" dirty="0" smtClean="0">
                <a:solidFill>
                  <a:srgbClr val="FFFF00"/>
                </a:solidFill>
              </a:rPr>
              <a:t>ヘルメット着用</a:t>
            </a:r>
            <a:endParaRPr lang="ja-JP" altLang="en-US" sz="10400" dirty="0">
              <a:solidFill>
                <a:srgbClr val="FFFF00"/>
              </a:solidFill>
            </a:endParaRPr>
          </a:p>
        </p:txBody>
      </p:sp>
      <p:grpSp>
        <p:nvGrpSpPr>
          <p:cNvPr id="30" name="グループ化 29"/>
          <p:cNvGrpSpPr/>
          <p:nvPr/>
        </p:nvGrpSpPr>
        <p:grpSpPr>
          <a:xfrm>
            <a:off x="3305173" y="1495879"/>
            <a:ext cx="3295652" cy="3412532"/>
            <a:chOff x="4232920" y="3778946"/>
            <a:chExt cx="1562519" cy="1617934"/>
          </a:xfrm>
        </p:grpSpPr>
        <p:sp>
          <p:nvSpPr>
            <p:cNvPr id="31" name="片側の 2 つの角を丸めた四角形 30"/>
            <p:cNvSpPr/>
            <p:nvPr/>
          </p:nvSpPr>
          <p:spPr>
            <a:xfrm>
              <a:off x="4582131" y="4797152"/>
              <a:ext cx="864096" cy="432048"/>
            </a:xfrm>
            <a:prstGeom prst="round2SameRect">
              <a:avLst>
                <a:gd name="adj1" fmla="val 50000"/>
                <a:gd name="adj2" fmla="val 4629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" name="グループ化 31"/>
            <p:cNvGrpSpPr/>
            <p:nvPr/>
          </p:nvGrpSpPr>
          <p:grpSpPr>
            <a:xfrm>
              <a:off x="4232920" y="3834361"/>
              <a:ext cx="1562519" cy="1562519"/>
              <a:chOff x="3291812" y="3140968"/>
              <a:chExt cx="720080" cy="720080"/>
            </a:xfrm>
          </p:grpSpPr>
          <p:sp>
            <p:nvSpPr>
              <p:cNvPr id="39" name="ドーナツ 38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ドーナツ 39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3" name="正方形/長方形 32"/>
            <p:cNvSpPr/>
            <p:nvPr/>
          </p:nvSpPr>
          <p:spPr>
            <a:xfrm>
              <a:off x="4916041" y="4646472"/>
              <a:ext cx="217934" cy="1918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円/楕円 33"/>
            <p:cNvSpPr/>
            <p:nvPr/>
          </p:nvSpPr>
          <p:spPr>
            <a:xfrm>
              <a:off x="4642991" y="3933057"/>
              <a:ext cx="764034" cy="80933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円/楕円 34"/>
            <p:cNvSpPr/>
            <p:nvPr/>
          </p:nvSpPr>
          <p:spPr>
            <a:xfrm>
              <a:off x="4808984" y="4337723"/>
              <a:ext cx="72008" cy="993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円/楕円 35"/>
            <p:cNvSpPr/>
            <p:nvPr/>
          </p:nvSpPr>
          <p:spPr>
            <a:xfrm>
              <a:off x="5164584" y="4337723"/>
              <a:ext cx="72008" cy="993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弦 36"/>
            <p:cNvSpPr/>
            <p:nvPr/>
          </p:nvSpPr>
          <p:spPr>
            <a:xfrm>
              <a:off x="4595365" y="3778946"/>
              <a:ext cx="859286" cy="859284"/>
            </a:xfrm>
            <a:prstGeom prst="chord">
              <a:avLst>
                <a:gd name="adj1" fmla="val 10112733"/>
                <a:gd name="adj2" fmla="val 631542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" name="加算記号 37"/>
            <p:cNvSpPr/>
            <p:nvPr/>
          </p:nvSpPr>
          <p:spPr>
            <a:xfrm>
              <a:off x="4880992" y="3968251"/>
              <a:ext cx="283592" cy="283592"/>
            </a:xfrm>
            <a:prstGeom prst="mathPlus">
              <a:avLst/>
            </a:prstGeom>
            <a:solidFill>
              <a:srgbClr val="00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" name="テキスト ボックス 13"/>
          <p:cNvSpPr txBox="1"/>
          <p:nvPr/>
        </p:nvSpPr>
        <p:spPr>
          <a:xfrm>
            <a:off x="-46259" y="480216"/>
            <a:ext cx="9952258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作業中につき危険</a:t>
            </a:r>
            <a:endParaRPr kumimoji="1" lang="en-US" altLang="ja-JP" sz="60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0274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pop400_ヘルメット着用</dc:title>
  <dc:subject>pop400_ヘルメット着用</dc:subject>
  <dc:creator>http://www.digipot.net</dc:creator>
  <cp:lastModifiedBy/>
  <cp:revision>1</cp:revision>
  <dcterms:created xsi:type="dcterms:W3CDTF">2014-09-28T09:30:34Z</dcterms:created>
  <dcterms:modified xsi:type="dcterms:W3CDTF">2014-09-28T09:30:38Z</dcterms:modified>
  <cp:version>1</cp:version>
</cp:coreProperties>
</file>