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4" r:id="rId3"/>
    <p:sldId id="277" r:id="rId4"/>
    <p:sldId id="273" r:id="rId5"/>
    <p:sldId id="282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47" d="100"/>
          <a:sy n="47" d="100"/>
        </p:scale>
        <p:origin x="-858" y="-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1118349"/>
            <a:ext cx="9900055" cy="47859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8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しばらく</a:t>
            </a:r>
            <a:endParaRPr kumimoji="1" lang="en-US" altLang="ja-JP" sz="18000" b="1" spc="50" dirty="0" smtClean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2500" b="1" spc="50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お待ち下さい</a:t>
            </a:r>
            <a:endParaRPr kumimoji="1" lang="ja-JP" altLang="en-US" sz="125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1118349"/>
            <a:ext cx="9900055" cy="47859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8000" dirty="0" smtClean="0"/>
              <a:t>しばらく</a:t>
            </a:r>
            <a:endParaRPr lang="en-US" altLang="ja-JP" sz="18000" dirty="0"/>
          </a:p>
          <a:p>
            <a:r>
              <a:rPr lang="ja-JP" altLang="en-US" dirty="0"/>
              <a:t>お待ち下さい</a:t>
            </a:r>
          </a:p>
        </p:txBody>
      </p:sp>
    </p:spTree>
    <p:extLst>
      <p:ext uri="{BB962C8B-B14F-4D97-AF65-F5344CB8AC3E}">
        <p14:creationId xmlns:p14="http://schemas.microsoft.com/office/powerpoint/2010/main" val="3861675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" name="グループ化 121"/>
          <p:cNvGrpSpPr/>
          <p:nvPr/>
        </p:nvGrpSpPr>
        <p:grpSpPr>
          <a:xfrm>
            <a:off x="2398839" y="711200"/>
            <a:ext cx="4941176" cy="5761678"/>
            <a:chOff x="3390341" y="3037131"/>
            <a:chExt cx="2008438" cy="2341948"/>
          </a:xfrm>
        </p:grpSpPr>
        <p:sp>
          <p:nvSpPr>
            <p:cNvPr id="123" name="円/楕円 122"/>
            <p:cNvSpPr/>
            <p:nvPr/>
          </p:nvSpPr>
          <p:spPr>
            <a:xfrm>
              <a:off x="3390341" y="3140968"/>
              <a:ext cx="2008438" cy="2008438"/>
            </a:xfrm>
            <a:prstGeom prst="ellipse">
              <a:avLst/>
            </a:prstGeom>
            <a:solidFill>
              <a:srgbClr val="9BBB59">
                <a:lumMod val="40000"/>
                <a:lumOff val="6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24" name="グループ化 123"/>
            <p:cNvGrpSpPr/>
            <p:nvPr/>
          </p:nvGrpSpPr>
          <p:grpSpPr>
            <a:xfrm>
              <a:off x="3847941" y="3037131"/>
              <a:ext cx="1103086" cy="2341948"/>
              <a:chOff x="3847941" y="3037131"/>
              <a:chExt cx="1103086" cy="2341948"/>
            </a:xfrm>
            <a:solidFill>
              <a:srgbClr val="F79646">
                <a:lumMod val="60000"/>
                <a:lumOff val="40000"/>
              </a:srgbClr>
            </a:solidFill>
          </p:grpSpPr>
          <p:grpSp>
            <p:nvGrpSpPr>
              <p:cNvPr id="125" name="グループ化 124"/>
              <p:cNvGrpSpPr/>
              <p:nvPr/>
            </p:nvGrpSpPr>
            <p:grpSpPr>
              <a:xfrm>
                <a:off x="3847941" y="3037131"/>
                <a:ext cx="1103086" cy="2341948"/>
                <a:chOff x="4472666" y="3004344"/>
                <a:chExt cx="535715" cy="1137370"/>
              </a:xfrm>
              <a:grpFill/>
            </p:grpSpPr>
            <p:sp>
              <p:nvSpPr>
                <p:cNvPr id="128" name="フローチャート: 論理積ゲート 3"/>
                <p:cNvSpPr/>
                <p:nvPr/>
              </p:nvSpPr>
              <p:spPr>
                <a:xfrm rot="16200000">
                  <a:off x="4489846" y="3004344"/>
                  <a:ext cx="497681" cy="497681"/>
                </a:xfrm>
                <a:prstGeom prst="flowChartDelay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9" name="フローチャート: 論理積ゲート 4"/>
                <p:cNvSpPr/>
                <p:nvPr/>
              </p:nvSpPr>
              <p:spPr>
                <a:xfrm rot="16200000">
                  <a:off x="4508498" y="3502025"/>
                  <a:ext cx="460378" cy="460378"/>
                </a:xfrm>
                <a:custGeom>
                  <a:avLst/>
                  <a:gdLst>
                    <a:gd name="connsiteX0" fmla="*/ 0 w 460378"/>
                    <a:gd name="connsiteY0" fmla="*/ 0 h 460378"/>
                    <a:gd name="connsiteX1" fmla="*/ 230189 w 460378"/>
                    <a:gd name="connsiteY1" fmla="*/ 0 h 460378"/>
                    <a:gd name="connsiteX2" fmla="*/ 460378 w 460378"/>
                    <a:gd name="connsiteY2" fmla="*/ 230189 h 460378"/>
                    <a:gd name="connsiteX3" fmla="*/ 230189 w 460378"/>
                    <a:gd name="connsiteY3" fmla="*/ 460378 h 460378"/>
                    <a:gd name="connsiteX4" fmla="*/ 0 w 460378"/>
                    <a:gd name="connsiteY4" fmla="*/ 460378 h 460378"/>
                    <a:gd name="connsiteX5" fmla="*/ 0 w 460378"/>
                    <a:gd name="connsiteY5" fmla="*/ 0 h 460378"/>
                    <a:gd name="connsiteX0" fmla="*/ 0 w 460378"/>
                    <a:gd name="connsiteY0" fmla="*/ 0 h 460378"/>
                    <a:gd name="connsiteX1" fmla="*/ 230189 w 460378"/>
                    <a:gd name="connsiteY1" fmla="*/ 0 h 460378"/>
                    <a:gd name="connsiteX2" fmla="*/ 460378 w 460378"/>
                    <a:gd name="connsiteY2" fmla="*/ 230189 h 460378"/>
                    <a:gd name="connsiteX3" fmla="*/ 230189 w 460378"/>
                    <a:gd name="connsiteY3" fmla="*/ 460378 h 460378"/>
                    <a:gd name="connsiteX4" fmla="*/ 0 w 460378"/>
                    <a:gd name="connsiteY4" fmla="*/ 460378 h 460378"/>
                    <a:gd name="connsiteX5" fmla="*/ 1192 w 460378"/>
                    <a:gd name="connsiteY5" fmla="*/ 139702 h 460378"/>
                    <a:gd name="connsiteX6" fmla="*/ 0 w 460378"/>
                    <a:gd name="connsiteY6" fmla="*/ 0 h 460378"/>
                    <a:gd name="connsiteX0" fmla="*/ 1192 w 460378"/>
                    <a:gd name="connsiteY0" fmla="*/ 139702 h 460378"/>
                    <a:gd name="connsiteX1" fmla="*/ 0 w 460378"/>
                    <a:gd name="connsiteY1" fmla="*/ 0 h 460378"/>
                    <a:gd name="connsiteX2" fmla="*/ 230189 w 460378"/>
                    <a:gd name="connsiteY2" fmla="*/ 0 h 460378"/>
                    <a:gd name="connsiteX3" fmla="*/ 460378 w 460378"/>
                    <a:gd name="connsiteY3" fmla="*/ 230189 h 460378"/>
                    <a:gd name="connsiteX4" fmla="*/ 230189 w 460378"/>
                    <a:gd name="connsiteY4" fmla="*/ 460378 h 460378"/>
                    <a:gd name="connsiteX5" fmla="*/ 0 w 460378"/>
                    <a:gd name="connsiteY5" fmla="*/ 460378 h 460378"/>
                    <a:gd name="connsiteX6" fmla="*/ 92632 w 460378"/>
                    <a:gd name="connsiteY6" fmla="*/ 231142 h 460378"/>
                    <a:gd name="connsiteX0" fmla="*/ 0 w 460378"/>
                    <a:gd name="connsiteY0" fmla="*/ 0 h 460378"/>
                    <a:gd name="connsiteX1" fmla="*/ 230189 w 460378"/>
                    <a:gd name="connsiteY1" fmla="*/ 0 h 460378"/>
                    <a:gd name="connsiteX2" fmla="*/ 460378 w 460378"/>
                    <a:gd name="connsiteY2" fmla="*/ 230189 h 460378"/>
                    <a:gd name="connsiteX3" fmla="*/ 230189 w 460378"/>
                    <a:gd name="connsiteY3" fmla="*/ 460378 h 460378"/>
                    <a:gd name="connsiteX4" fmla="*/ 0 w 460378"/>
                    <a:gd name="connsiteY4" fmla="*/ 460378 h 460378"/>
                    <a:gd name="connsiteX5" fmla="*/ 92632 w 460378"/>
                    <a:gd name="connsiteY5" fmla="*/ 231142 h 460378"/>
                    <a:gd name="connsiteX0" fmla="*/ 0 w 460378"/>
                    <a:gd name="connsiteY0" fmla="*/ 0 h 460378"/>
                    <a:gd name="connsiteX1" fmla="*/ 230189 w 460378"/>
                    <a:gd name="connsiteY1" fmla="*/ 0 h 460378"/>
                    <a:gd name="connsiteX2" fmla="*/ 460378 w 460378"/>
                    <a:gd name="connsiteY2" fmla="*/ 230189 h 460378"/>
                    <a:gd name="connsiteX3" fmla="*/ 230189 w 460378"/>
                    <a:gd name="connsiteY3" fmla="*/ 460378 h 460378"/>
                    <a:gd name="connsiteX4" fmla="*/ 0 w 460378"/>
                    <a:gd name="connsiteY4" fmla="*/ 460378 h 460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378" h="460378">
                      <a:moveTo>
                        <a:pt x="0" y="0"/>
                      </a:moveTo>
                      <a:lnTo>
                        <a:pt x="230189" y="0"/>
                      </a:lnTo>
                      <a:cubicBezTo>
                        <a:pt x="357319" y="0"/>
                        <a:pt x="460378" y="103059"/>
                        <a:pt x="460378" y="230189"/>
                      </a:cubicBezTo>
                      <a:cubicBezTo>
                        <a:pt x="460378" y="357319"/>
                        <a:pt x="357319" y="460378"/>
                        <a:pt x="230189" y="460378"/>
                      </a:cubicBezTo>
                      <a:lnTo>
                        <a:pt x="0" y="460378"/>
                      </a:lnTo>
                    </a:path>
                  </a:pathLst>
                </a:cu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" name="円/楕円 129"/>
                <p:cNvSpPr/>
                <p:nvPr/>
              </p:nvSpPr>
              <p:spPr>
                <a:xfrm>
                  <a:off x="4645026" y="3489902"/>
                  <a:ext cx="187324" cy="174854"/>
                </a:xfrm>
                <a:prstGeom prst="ellipse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1" name="円/楕円 130"/>
                <p:cNvSpPr/>
                <p:nvPr/>
              </p:nvSpPr>
              <p:spPr>
                <a:xfrm rot="20700000">
                  <a:off x="4472666" y="3263129"/>
                  <a:ext cx="107950" cy="142875"/>
                </a:xfrm>
                <a:prstGeom prst="ellipse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" name="円/楕円 131"/>
                <p:cNvSpPr/>
                <p:nvPr/>
              </p:nvSpPr>
              <p:spPr>
                <a:xfrm rot="900000" flipH="1">
                  <a:off x="4900431" y="3263129"/>
                  <a:ext cx="107950" cy="142875"/>
                </a:xfrm>
                <a:prstGeom prst="ellipse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" name="円/楕円 132"/>
                <p:cNvSpPr/>
                <p:nvPr/>
              </p:nvSpPr>
              <p:spPr>
                <a:xfrm>
                  <a:off x="4533900" y="3092450"/>
                  <a:ext cx="409575" cy="409575"/>
                </a:xfrm>
                <a:prstGeom prst="ellipse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4" name="角丸四角形 21"/>
                <p:cNvSpPr/>
                <p:nvPr/>
              </p:nvSpPr>
              <p:spPr>
                <a:xfrm rot="1800000">
                  <a:off x="4724637" y="3951358"/>
                  <a:ext cx="139384" cy="190356"/>
                </a:xfrm>
                <a:custGeom>
                  <a:avLst/>
                  <a:gdLst>
                    <a:gd name="connsiteX0" fmla="*/ 0 w 425651"/>
                    <a:gd name="connsiteY0" fmla="*/ 212826 h 652462"/>
                    <a:gd name="connsiteX1" fmla="*/ 212826 w 425651"/>
                    <a:gd name="connsiteY1" fmla="*/ 0 h 652462"/>
                    <a:gd name="connsiteX2" fmla="*/ 212826 w 425651"/>
                    <a:gd name="connsiteY2" fmla="*/ 0 h 652462"/>
                    <a:gd name="connsiteX3" fmla="*/ 425652 w 425651"/>
                    <a:gd name="connsiteY3" fmla="*/ 212826 h 652462"/>
                    <a:gd name="connsiteX4" fmla="*/ 425651 w 425651"/>
                    <a:gd name="connsiteY4" fmla="*/ 439637 h 652462"/>
                    <a:gd name="connsiteX5" fmla="*/ 212825 w 425651"/>
                    <a:gd name="connsiteY5" fmla="*/ 652463 h 652462"/>
                    <a:gd name="connsiteX6" fmla="*/ 212826 w 425651"/>
                    <a:gd name="connsiteY6" fmla="*/ 652462 h 652462"/>
                    <a:gd name="connsiteX7" fmla="*/ 0 w 425651"/>
                    <a:gd name="connsiteY7" fmla="*/ 439636 h 652462"/>
                    <a:gd name="connsiteX8" fmla="*/ 0 w 425651"/>
                    <a:gd name="connsiteY8" fmla="*/ 212826 h 652462"/>
                    <a:gd name="connsiteX0" fmla="*/ 0 w 425652"/>
                    <a:gd name="connsiteY0" fmla="*/ 212826 h 652463"/>
                    <a:gd name="connsiteX1" fmla="*/ 212826 w 425652"/>
                    <a:gd name="connsiteY1" fmla="*/ 0 h 652463"/>
                    <a:gd name="connsiteX2" fmla="*/ 212826 w 425652"/>
                    <a:gd name="connsiteY2" fmla="*/ 0 h 652463"/>
                    <a:gd name="connsiteX3" fmla="*/ 425652 w 425652"/>
                    <a:gd name="connsiteY3" fmla="*/ 212826 h 652463"/>
                    <a:gd name="connsiteX4" fmla="*/ 425651 w 425652"/>
                    <a:gd name="connsiteY4" fmla="*/ 439637 h 652463"/>
                    <a:gd name="connsiteX5" fmla="*/ 212825 w 425652"/>
                    <a:gd name="connsiteY5" fmla="*/ 652463 h 652463"/>
                    <a:gd name="connsiteX6" fmla="*/ 212826 w 425652"/>
                    <a:gd name="connsiteY6" fmla="*/ 652462 h 652463"/>
                    <a:gd name="connsiteX7" fmla="*/ 0 w 425652"/>
                    <a:gd name="connsiteY7" fmla="*/ 439636 h 652463"/>
                    <a:gd name="connsiteX8" fmla="*/ 164 w 425652"/>
                    <a:gd name="connsiteY8" fmla="*/ 283368 h 652463"/>
                    <a:gd name="connsiteX9" fmla="*/ 0 w 425652"/>
                    <a:gd name="connsiteY9" fmla="*/ 212826 h 652463"/>
                    <a:gd name="connsiteX0" fmla="*/ 147473 w 573125"/>
                    <a:gd name="connsiteY0" fmla="*/ 212826 h 652463"/>
                    <a:gd name="connsiteX1" fmla="*/ 360299 w 573125"/>
                    <a:gd name="connsiteY1" fmla="*/ 0 h 652463"/>
                    <a:gd name="connsiteX2" fmla="*/ 360299 w 573125"/>
                    <a:gd name="connsiteY2" fmla="*/ 0 h 652463"/>
                    <a:gd name="connsiteX3" fmla="*/ 573125 w 573125"/>
                    <a:gd name="connsiteY3" fmla="*/ 212826 h 652463"/>
                    <a:gd name="connsiteX4" fmla="*/ 573124 w 573125"/>
                    <a:gd name="connsiteY4" fmla="*/ 439637 h 652463"/>
                    <a:gd name="connsiteX5" fmla="*/ 360298 w 573125"/>
                    <a:gd name="connsiteY5" fmla="*/ 652463 h 652463"/>
                    <a:gd name="connsiteX6" fmla="*/ 360299 w 573125"/>
                    <a:gd name="connsiteY6" fmla="*/ 652462 h 652463"/>
                    <a:gd name="connsiteX7" fmla="*/ 147473 w 573125"/>
                    <a:gd name="connsiteY7" fmla="*/ 439636 h 652463"/>
                    <a:gd name="connsiteX8" fmla="*/ 0 w 573125"/>
                    <a:gd name="connsiteY8" fmla="*/ 414336 h 652463"/>
                    <a:gd name="connsiteX9" fmla="*/ 147473 w 573125"/>
                    <a:gd name="connsiteY9" fmla="*/ 212826 h 652463"/>
                    <a:gd name="connsiteX0" fmla="*/ 157561 w 583213"/>
                    <a:gd name="connsiteY0" fmla="*/ 212826 h 652463"/>
                    <a:gd name="connsiteX1" fmla="*/ 370387 w 583213"/>
                    <a:gd name="connsiteY1" fmla="*/ 0 h 652463"/>
                    <a:gd name="connsiteX2" fmla="*/ 370387 w 583213"/>
                    <a:gd name="connsiteY2" fmla="*/ 0 h 652463"/>
                    <a:gd name="connsiteX3" fmla="*/ 583213 w 583213"/>
                    <a:gd name="connsiteY3" fmla="*/ 212826 h 652463"/>
                    <a:gd name="connsiteX4" fmla="*/ 583212 w 583213"/>
                    <a:gd name="connsiteY4" fmla="*/ 439637 h 652463"/>
                    <a:gd name="connsiteX5" fmla="*/ 370386 w 583213"/>
                    <a:gd name="connsiteY5" fmla="*/ 652463 h 652463"/>
                    <a:gd name="connsiteX6" fmla="*/ 370387 w 583213"/>
                    <a:gd name="connsiteY6" fmla="*/ 652462 h 652463"/>
                    <a:gd name="connsiteX7" fmla="*/ 157561 w 583213"/>
                    <a:gd name="connsiteY7" fmla="*/ 439636 h 652463"/>
                    <a:gd name="connsiteX8" fmla="*/ 10088 w 583213"/>
                    <a:gd name="connsiteY8" fmla="*/ 414336 h 652463"/>
                    <a:gd name="connsiteX9" fmla="*/ 157561 w 583213"/>
                    <a:gd name="connsiteY9" fmla="*/ 212826 h 652463"/>
                    <a:gd name="connsiteX0" fmla="*/ 157561 w 583213"/>
                    <a:gd name="connsiteY0" fmla="*/ 212826 h 652463"/>
                    <a:gd name="connsiteX1" fmla="*/ 370387 w 583213"/>
                    <a:gd name="connsiteY1" fmla="*/ 0 h 652463"/>
                    <a:gd name="connsiteX2" fmla="*/ 370387 w 583213"/>
                    <a:gd name="connsiteY2" fmla="*/ 0 h 652463"/>
                    <a:gd name="connsiteX3" fmla="*/ 583213 w 583213"/>
                    <a:gd name="connsiteY3" fmla="*/ 212826 h 652463"/>
                    <a:gd name="connsiteX4" fmla="*/ 583212 w 583213"/>
                    <a:gd name="connsiteY4" fmla="*/ 439637 h 652463"/>
                    <a:gd name="connsiteX5" fmla="*/ 370386 w 583213"/>
                    <a:gd name="connsiteY5" fmla="*/ 652463 h 652463"/>
                    <a:gd name="connsiteX6" fmla="*/ 370387 w 583213"/>
                    <a:gd name="connsiteY6" fmla="*/ 652462 h 652463"/>
                    <a:gd name="connsiteX7" fmla="*/ 157561 w 583213"/>
                    <a:gd name="connsiteY7" fmla="*/ 439636 h 652463"/>
                    <a:gd name="connsiteX8" fmla="*/ 10088 w 583213"/>
                    <a:gd name="connsiteY8" fmla="*/ 414336 h 652463"/>
                    <a:gd name="connsiteX9" fmla="*/ 157561 w 583213"/>
                    <a:gd name="connsiteY9" fmla="*/ 212826 h 652463"/>
                    <a:gd name="connsiteX0" fmla="*/ 178178 w 603830"/>
                    <a:gd name="connsiteY0" fmla="*/ 212826 h 652463"/>
                    <a:gd name="connsiteX1" fmla="*/ 391004 w 603830"/>
                    <a:gd name="connsiteY1" fmla="*/ 0 h 652463"/>
                    <a:gd name="connsiteX2" fmla="*/ 391004 w 603830"/>
                    <a:gd name="connsiteY2" fmla="*/ 0 h 652463"/>
                    <a:gd name="connsiteX3" fmla="*/ 603830 w 603830"/>
                    <a:gd name="connsiteY3" fmla="*/ 212826 h 652463"/>
                    <a:gd name="connsiteX4" fmla="*/ 603829 w 603830"/>
                    <a:gd name="connsiteY4" fmla="*/ 439637 h 652463"/>
                    <a:gd name="connsiteX5" fmla="*/ 391003 w 603830"/>
                    <a:gd name="connsiteY5" fmla="*/ 652463 h 652463"/>
                    <a:gd name="connsiteX6" fmla="*/ 391004 w 603830"/>
                    <a:gd name="connsiteY6" fmla="*/ 652462 h 652463"/>
                    <a:gd name="connsiteX7" fmla="*/ 178178 w 603830"/>
                    <a:gd name="connsiteY7" fmla="*/ 439636 h 652463"/>
                    <a:gd name="connsiteX8" fmla="*/ 9273 w 603830"/>
                    <a:gd name="connsiteY8" fmla="*/ 485773 h 652463"/>
                    <a:gd name="connsiteX9" fmla="*/ 178178 w 603830"/>
                    <a:gd name="connsiteY9" fmla="*/ 212826 h 652463"/>
                    <a:gd name="connsiteX0" fmla="*/ 177553 w 603205"/>
                    <a:gd name="connsiteY0" fmla="*/ 212826 h 652463"/>
                    <a:gd name="connsiteX1" fmla="*/ 390379 w 603205"/>
                    <a:gd name="connsiteY1" fmla="*/ 0 h 652463"/>
                    <a:gd name="connsiteX2" fmla="*/ 390379 w 603205"/>
                    <a:gd name="connsiteY2" fmla="*/ 0 h 652463"/>
                    <a:gd name="connsiteX3" fmla="*/ 603205 w 603205"/>
                    <a:gd name="connsiteY3" fmla="*/ 212826 h 652463"/>
                    <a:gd name="connsiteX4" fmla="*/ 603204 w 603205"/>
                    <a:gd name="connsiteY4" fmla="*/ 439637 h 652463"/>
                    <a:gd name="connsiteX5" fmla="*/ 390378 w 603205"/>
                    <a:gd name="connsiteY5" fmla="*/ 652463 h 652463"/>
                    <a:gd name="connsiteX6" fmla="*/ 390379 w 603205"/>
                    <a:gd name="connsiteY6" fmla="*/ 652462 h 652463"/>
                    <a:gd name="connsiteX7" fmla="*/ 177553 w 603205"/>
                    <a:gd name="connsiteY7" fmla="*/ 439636 h 652463"/>
                    <a:gd name="connsiteX8" fmla="*/ 8648 w 603205"/>
                    <a:gd name="connsiteY8" fmla="*/ 485773 h 652463"/>
                    <a:gd name="connsiteX9" fmla="*/ 177553 w 603205"/>
                    <a:gd name="connsiteY9" fmla="*/ 212826 h 652463"/>
                    <a:gd name="connsiteX0" fmla="*/ 177553 w 603205"/>
                    <a:gd name="connsiteY0" fmla="*/ 212826 h 652463"/>
                    <a:gd name="connsiteX1" fmla="*/ 390379 w 603205"/>
                    <a:gd name="connsiteY1" fmla="*/ 0 h 652463"/>
                    <a:gd name="connsiteX2" fmla="*/ 390379 w 603205"/>
                    <a:gd name="connsiteY2" fmla="*/ 0 h 652463"/>
                    <a:gd name="connsiteX3" fmla="*/ 603205 w 603205"/>
                    <a:gd name="connsiteY3" fmla="*/ 212826 h 652463"/>
                    <a:gd name="connsiteX4" fmla="*/ 603204 w 603205"/>
                    <a:gd name="connsiteY4" fmla="*/ 439637 h 652463"/>
                    <a:gd name="connsiteX5" fmla="*/ 390378 w 603205"/>
                    <a:gd name="connsiteY5" fmla="*/ 652463 h 652463"/>
                    <a:gd name="connsiteX6" fmla="*/ 390379 w 603205"/>
                    <a:gd name="connsiteY6" fmla="*/ 652462 h 652463"/>
                    <a:gd name="connsiteX7" fmla="*/ 210890 w 603205"/>
                    <a:gd name="connsiteY7" fmla="*/ 389630 h 652463"/>
                    <a:gd name="connsiteX8" fmla="*/ 8648 w 603205"/>
                    <a:gd name="connsiteY8" fmla="*/ 485773 h 652463"/>
                    <a:gd name="connsiteX9" fmla="*/ 177553 w 603205"/>
                    <a:gd name="connsiteY9" fmla="*/ 212826 h 652463"/>
                    <a:gd name="connsiteX0" fmla="*/ 177553 w 611846"/>
                    <a:gd name="connsiteY0" fmla="*/ 212826 h 652463"/>
                    <a:gd name="connsiteX1" fmla="*/ 390379 w 611846"/>
                    <a:gd name="connsiteY1" fmla="*/ 0 h 652463"/>
                    <a:gd name="connsiteX2" fmla="*/ 390379 w 611846"/>
                    <a:gd name="connsiteY2" fmla="*/ 0 h 652463"/>
                    <a:gd name="connsiteX3" fmla="*/ 603205 w 611846"/>
                    <a:gd name="connsiteY3" fmla="*/ 212826 h 652463"/>
                    <a:gd name="connsiteX4" fmla="*/ 603204 w 611846"/>
                    <a:gd name="connsiteY4" fmla="*/ 439637 h 652463"/>
                    <a:gd name="connsiteX5" fmla="*/ 390378 w 611846"/>
                    <a:gd name="connsiteY5" fmla="*/ 652463 h 652463"/>
                    <a:gd name="connsiteX6" fmla="*/ 390379 w 611846"/>
                    <a:gd name="connsiteY6" fmla="*/ 652462 h 652463"/>
                    <a:gd name="connsiteX7" fmla="*/ 210890 w 611846"/>
                    <a:gd name="connsiteY7" fmla="*/ 389630 h 652463"/>
                    <a:gd name="connsiteX8" fmla="*/ 8648 w 611846"/>
                    <a:gd name="connsiteY8" fmla="*/ 485773 h 652463"/>
                    <a:gd name="connsiteX9" fmla="*/ 177553 w 611846"/>
                    <a:gd name="connsiteY9" fmla="*/ 212826 h 652463"/>
                    <a:gd name="connsiteX0" fmla="*/ 177553 w 612858"/>
                    <a:gd name="connsiteY0" fmla="*/ 212826 h 652463"/>
                    <a:gd name="connsiteX1" fmla="*/ 390379 w 612858"/>
                    <a:gd name="connsiteY1" fmla="*/ 0 h 652463"/>
                    <a:gd name="connsiteX2" fmla="*/ 390379 w 612858"/>
                    <a:gd name="connsiteY2" fmla="*/ 0 h 652463"/>
                    <a:gd name="connsiteX3" fmla="*/ 603205 w 612858"/>
                    <a:gd name="connsiteY3" fmla="*/ 212826 h 652463"/>
                    <a:gd name="connsiteX4" fmla="*/ 567486 w 612858"/>
                    <a:gd name="connsiteY4" fmla="*/ 484880 h 652463"/>
                    <a:gd name="connsiteX5" fmla="*/ 390378 w 612858"/>
                    <a:gd name="connsiteY5" fmla="*/ 652463 h 652463"/>
                    <a:gd name="connsiteX6" fmla="*/ 390379 w 612858"/>
                    <a:gd name="connsiteY6" fmla="*/ 652462 h 652463"/>
                    <a:gd name="connsiteX7" fmla="*/ 210890 w 612858"/>
                    <a:gd name="connsiteY7" fmla="*/ 389630 h 652463"/>
                    <a:gd name="connsiteX8" fmla="*/ 8648 w 612858"/>
                    <a:gd name="connsiteY8" fmla="*/ 485773 h 652463"/>
                    <a:gd name="connsiteX9" fmla="*/ 177553 w 612858"/>
                    <a:gd name="connsiteY9" fmla="*/ 212826 h 652463"/>
                    <a:gd name="connsiteX0" fmla="*/ 177553 w 613162"/>
                    <a:gd name="connsiteY0" fmla="*/ 212826 h 652463"/>
                    <a:gd name="connsiteX1" fmla="*/ 390379 w 613162"/>
                    <a:gd name="connsiteY1" fmla="*/ 0 h 652463"/>
                    <a:gd name="connsiteX2" fmla="*/ 390379 w 613162"/>
                    <a:gd name="connsiteY2" fmla="*/ 0 h 652463"/>
                    <a:gd name="connsiteX3" fmla="*/ 603205 w 613162"/>
                    <a:gd name="connsiteY3" fmla="*/ 212826 h 652463"/>
                    <a:gd name="connsiteX4" fmla="*/ 567486 w 613162"/>
                    <a:gd name="connsiteY4" fmla="*/ 484880 h 652463"/>
                    <a:gd name="connsiteX5" fmla="*/ 390378 w 613162"/>
                    <a:gd name="connsiteY5" fmla="*/ 652463 h 652463"/>
                    <a:gd name="connsiteX6" fmla="*/ 390379 w 613162"/>
                    <a:gd name="connsiteY6" fmla="*/ 652462 h 652463"/>
                    <a:gd name="connsiteX7" fmla="*/ 210890 w 613162"/>
                    <a:gd name="connsiteY7" fmla="*/ 389630 h 652463"/>
                    <a:gd name="connsiteX8" fmla="*/ 8648 w 613162"/>
                    <a:gd name="connsiteY8" fmla="*/ 485773 h 652463"/>
                    <a:gd name="connsiteX9" fmla="*/ 177553 w 613162"/>
                    <a:gd name="connsiteY9" fmla="*/ 212826 h 652463"/>
                    <a:gd name="connsiteX0" fmla="*/ 177553 w 585882"/>
                    <a:gd name="connsiteY0" fmla="*/ 212826 h 652463"/>
                    <a:gd name="connsiteX1" fmla="*/ 390379 w 585882"/>
                    <a:gd name="connsiteY1" fmla="*/ 0 h 652463"/>
                    <a:gd name="connsiteX2" fmla="*/ 390379 w 585882"/>
                    <a:gd name="connsiteY2" fmla="*/ 0 h 652463"/>
                    <a:gd name="connsiteX3" fmla="*/ 560343 w 585882"/>
                    <a:gd name="connsiteY3" fmla="*/ 177107 h 652463"/>
                    <a:gd name="connsiteX4" fmla="*/ 567486 w 585882"/>
                    <a:gd name="connsiteY4" fmla="*/ 484880 h 652463"/>
                    <a:gd name="connsiteX5" fmla="*/ 390378 w 585882"/>
                    <a:gd name="connsiteY5" fmla="*/ 652463 h 652463"/>
                    <a:gd name="connsiteX6" fmla="*/ 390379 w 585882"/>
                    <a:gd name="connsiteY6" fmla="*/ 652462 h 652463"/>
                    <a:gd name="connsiteX7" fmla="*/ 210890 w 585882"/>
                    <a:gd name="connsiteY7" fmla="*/ 389630 h 652463"/>
                    <a:gd name="connsiteX8" fmla="*/ 8648 w 585882"/>
                    <a:gd name="connsiteY8" fmla="*/ 485773 h 652463"/>
                    <a:gd name="connsiteX9" fmla="*/ 177553 w 585882"/>
                    <a:gd name="connsiteY9" fmla="*/ 212826 h 652463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353757 w 549260"/>
                    <a:gd name="connsiteY6" fmla="*/ 652462 h 652463"/>
                    <a:gd name="connsiteX7" fmla="*/ 174268 w 549260"/>
                    <a:gd name="connsiteY7" fmla="*/ 389630 h 652463"/>
                    <a:gd name="connsiteX8" fmla="*/ 10126 w 549260"/>
                    <a:gd name="connsiteY8" fmla="*/ 452435 h 652463"/>
                    <a:gd name="connsiteX9" fmla="*/ 140931 w 549260"/>
                    <a:gd name="connsiteY9" fmla="*/ 212826 h 652463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353757 w 549260"/>
                    <a:gd name="connsiteY6" fmla="*/ 652462 h 652463"/>
                    <a:gd name="connsiteX7" fmla="*/ 174268 w 549260"/>
                    <a:gd name="connsiteY7" fmla="*/ 389630 h 652463"/>
                    <a:gd name="connsiteX8" fmla="*/ 10126 w 549260"/>
                    <a:gd name="connsiteY8" fmla="*/ 452435 h 652463"/>
                    <a:gd name="connsiteX9" fmla="*/ 140931 w 549260"/>
                    <a:gd name="connsiteY9" fmla="*/ 212826 h 652463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353757 w 549260"/>
                    <a:gd name="connsiteY6" fmla="*/ 652462 h 652463"/>
                    <a:gd name="connsiteX7" fmla="*/ 174268 w 549260"/>
                    <a:gd name="connsiteY7" fmla="*/ 389630 h 652463"/>
                    <a:gd name="connsiteX8" fmla="*/ 10126 w 549260"/>
                    <a:gd name="connsiteY8" fmla="*/ 452435 h 652463"/>
                    <a:gd name="connsiteX9" fmla="*/ 140931 w 549260"/>
                    <a:gd name="connsiteY9" fmla="*/ 212826 h 652463"/>
                    <a:gd name="connsiteX0" fmla="*/ 140931 w 549260"/>
                    <a:gd name="connsiteY0" fmla="*/ 212826 h 690562"/>
                    <a:gd name="connsiteX1" fmla="*/ 353757 w 549260"/>
                    <a:gd name="connsiteY1" fmla="*/ 0 h 690562"/>
                    <a:gd name="connsiteX2" fmla="*/ 353757 w 549260"/>
                    <a:gd name="connsiteY2" fmla="*/ 0 h 690562"/>
                    <a:gd name="connsiteX3" fmla="*/ 523721 w 549260"/>
                    <a:gd name="connsiteY3" fmla="*/ 177107 h 690562"/>
                    <a:gd name="connsiteX4" fmla="*/ 530864 w 549260"/>
                    <a:gd name="connsiteY4" fmla="*/ 484880 h 690562"/>
                    <a:gd name="connsiteX5" fmla="*/ 353756 w 549260"/>
                    <a:gd name="connsiteY5" fmla="*/ 652463 h 690562"/>
                    <a:gd name="connsiteX6" fmla="*/ 275176 w 549260"/>
                    <a:gd name="connsiteY6" fmla="*/ 690562 h 690562"/>
                    <a:gd name="connsiteX7" fmla="*/ 174268 w 549260"/>
                    <a:gd name="connsiteY7" fmla="*/ 389630 h 690562"/>
                    <a:gd name="connsiteX8" fmla="*/ 10126 w 549260"/>
                    <a:gd name="connsiteY8" fmla="*/ 452435 h 690562"/>
                    <a:gd name="connsiteX9" fmla="*/ 140931 w 549260"/>
                    <a:gd name="connsiteY9" fmla="*/ 212826 h 690562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174268 w 549260"/>
                    <a:gd name="connsiteY6" fmla="*/ 389630 h 652463"/>
                    <a:gd name="connsiteX7" fmla="*/ 10126 w 549260"/>
                    <a:gd name="connsiteY7" fmla="*/ 452435 h 652463"/>
                    <a:gd name="connsiteX8" fmla="*/ 140931 w 549260"/>
                    <a:gd name="connsiteY8" fmla="*/ 212826 h 652463"/>
                    <a:gd name="connsiteX0" fmla="*/ 140931 w 549260"/>
                    <a:gd name="connsiteY0" fmla="*/ 212826 h 657574"/>
                    <a:gd name="connsiteX1" fmla="*/ 353757 w 549260"/>
                    <a:gd name="connsiteY1" fmla="*/ 0 h 657574"/>
                    <a:gd name="connsiteX2" fmla="*/ 353757 w 549260"/>
                    <a:gd name="connsiteY2" fmla="*/ 0 h 657574"/>
                    <a:gd name="connsiteX3" fmla="*/ 523721 w 549260"/>
                    <a:gd name="connsiteY3" fmla="*/ 177107 h 657574"/>
                    <a:gd name="connsiteX4" fmla="*/ 530864 w 549260"/>
                    <a:gd name="connsiteY4" fmla="*/ 484880 h 657574"/>
                    <a:gd name="connsiteX5" fmla="*/ 353756 w 549260"/>
                    <a:gd name="connsiteY5" fmla="*/ 652463 h 657574"/>
                    <a:gd name="connsiteX6" fmla="*/ 174268 w 549260"/>
                    <a:gd name="connsiteY6" fmla="*/ 389630 h 657574"/>
                    <a:gd name="connsiteX7" fmla="*/ 10126 w 549260"/>
                    <a:gd name="connsiteY7" fmla="*/ 452435 h 657574"/>
                    <a:gd name="connsiteX8" fmla="*/ 140931 w 549260"/>
                    <a:gd name="connsiteY8" fmla="*/ 212826 h 657574"/>
                    <a:gd name="connsiteX0" fmla="*/ 140931 w 550907"/>
                    <a:gd name="connsiteY0" fmla="*/ 212826 h 692652"/>
                    <a:gd name="connsiteX1" fmla="*/ 353757 w 550907"/>
                    <a:gd name="connsiteY1" fmla="*/ 0 h 692652"/>
                    <a:gd name="connsiteX2" fmla="*/ 353757 w 550907"/>
                    <a:gd name="connsiteY2" fmla="*/ 0 h 692652"/>
                    <a:gd name="connsiteX3" fmla="*/ 523721 w 550907"/>
                    <a:gd name="connsiteY3" fmla="*/ 177107 h 692652"/>
                    <a:gd name="connsiteX4" fmla="*/ 530864 w 550907"/>
                    <a:gd name="connsiteY4" fmla="*/ 484880 h 692652"/>
                    <a:gd name="connsiteX5" fmla="*/ 329944 w 550907"/>
                    <a:gd name="connsiteY5" fmla="*/ 688182 h 692652"/>
                    <a:gd name="connsiteX6" fmla="*/ 174268 w 550907"/>
                    <a:gd name="connsiteY6" fmla="*/ 389630 h 692652"/>
                    <a:gd name="connsiteX7" fmla="*/ 10126 w 550907"/>
                    <a:gd name="connsiteY7" fmla="*/ 452435 h 692652"/>
                    <a:gd name="connsiteX8" fmla="*/ 140931 w 550907"/>
                    <a:gd name="connsiteY8" fmla="*/ 212826 h 692652"/>
                    <a:gd name="connsiteX0" fmla="*/ 140931 w 550907"/>
                    <a:gd name="connsiteY0" fmla="*/ 212826 h 692652"/>
                    <a:gd name="connsiteX1" fmla="*/ 353757 w 550907"/>
                    <a:gd name="connsiteY1" fmla="*/ 0 h 692652"/>
                    <a:gd name="connsiteX2" fmla="*/ 353757 w 550907"/>
                    <a:gd name="connsiteY2" fmla="*/ 0 h 692652"/>
                    <a:gd name="connsiteX3" fmla="*/ 523721 w 550907"/>
                    <a:gd name="connsiteY3" fmla="*/ 177107 h 692652"/>
                    <a:gd name="connsiteX4" fmla="*/ 530864 w 550907"/>
                    <a:gd name="connsiteY4" fmla="*/ 484880 h 692652"/>
                    <a:gd name="connsiteX5" fmla="*/ 329944 w 550907"/>
                    <a:gd name="connsiteY5" fmla="*/ 688182 h 692652"/>
                    <a:gd name="connsiteX6" fmla="*/ 174268 w 550907"/>
                    <a:gd name="connsiteY6" fmla="*/ 389630 h 692652"/>
                    <a:gd name="connsiteX7" fmla="*/ 10126 w 550907"/>
                    <a:gd name="connsiteY7" fmla="*/ 452435 h 692652"/>
                    <a:gd name="connsiteX8" fmla="*/ 140931 w 550907"/>
                    <a:gd name="connsiteY8" fmla="*/ 212826 h 692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907" h="692652">
                      <a:moveTo>
                        <a:pt x="140931" y="212826"/>
                      </a:moveTo>
                      <a:cubicBezTo>
                        <a:pt x="140931" y="95285"/>
                        <a:pt x="236216" y="0"/>
                        <a:pt x="353757" y="0"/>
                      </a:cubicBezTo>
                      <a:lnTo>
                        <a:pt x="353757" y="0"/>
                      </a:lnTo>
                      <a:cubicBezTo>
                        <a:pt x="471298" y="0"/>
                        <a:pt x="494203" y="96294"/>
                        <a:pt x="523721" y="177107"/>
                      </a:cubicBezTo>
                      <a:cubicBezTo>
                        <a:pt x="553239" y="257920"/>
                        <a:pt x="563160" y="399701"/>
                        <a:pt x="530864" y="484880"/>
                      </a:cubicBezTo>
                      <a:cubicBezTo>
                        <a:pt x="498568" y="570059"/>
                        <a:pt x="447485" y="664370"/>
                        <a:pt x="329944" y="688182"/>
                      </a:cubicBezTo>
                      <a:cubicBezTo>
                        <a:pt x="124858" y="729159"/>
                        <a:pt x="234097" y="477241"/>
                        <a:pt x="174268" y="389630"/>
                      </a:cubicBezTo>
                      <a:cubicBezTo>
                        <a:pt x="174323" y="337541"/>
                        <a:pt x="62459" y="497381"/>
                        <a:pt x="10126" y="452435"/>
                      </a:cubicBezTo>
                      <a:cubicBezTo>
                        <a:pt x="-44698" y="412252"/>
                        <a:pt x="140986" y="236340"/>
                        <a:pt x="140931" y="212826"/>
                      </a:cubicBezTo>
                      <a:close/>
                    </a:path>
                  </a:pathLst>
                </a:cu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" name="角丸四角形 59"/>
                <p:cNvSpPr/>
                <p:nvPr/>
              </p:nvSpPr>
              <p:spPr>
                <a:xfrm rot="17100000" flipH="1">
                  <a:off x="4680876" y="3793798"/>
                  <a:ext cx="327072" cy="117478"/>
                </a:xfrm>
                <a:custGeom>
                  <a:avLst/>
                  <a:gdLst>
                    <a:gd name="connsiteX0" fmla="*/ 0 w 754273"/>
                    <a:gd name="connsiteY0" fmla="*/ 97212 h 194423"/>
                    <a:gd name="connsiteX1" fmla="*/ 97212 w 754273"/>
                    <a:gd name="connsiteY1" fmla="*/ 0 h 194423"/>
                    <a:gd name="connsiteX2" fmla="*/ 657062 w 754273"/>
                    <a:gd name="connsiteY2" fmla="*/ 0 h 194423"/>
                    <a:gd name="connsiteX3" fmla="*/ 754274 w 754273"/>
                    <a:gd name="connsiteY3" fmla="*/ 97212 h 194423"/>
                    <a:gd name="connsiteX4" fmla="*/ 754273 w 754273"/>
                    <a:gd name="connsiteY4" fmla="*/ 97212 h 194423"/>
                    <a:gd name="connsiteX5" fmla="*/ 657061 w 754273"/>
                    <a:gd name="connsiteY5" fmla="*/ 194424 h 194423"/>
                    <a:gd name="connsiteX6" fmla="*/ 97212 w 754273"/>
                    <a:gd name="connsiteY6" fmla="*/ 194423 h 194423"/>
                    <a:gd name="connsiteX7" fmla="*/ 0 w 754273"/>
                    <a:gd name="connsiteY7" fmla="*/ 97211 h 194423"/>
                    <a:gd name="connsiteX8" fmla="*/ 0 w 754273"/>
                    <a:gd name="connsiteY8" fmla="*/ 97212 h 194423"/>
                    <a:gd name="connsiteX0" fmla="*/ 0 w 754274"/>
                    <a:gd name="connsiteY0" fmla="*/ 97211 h 194424"/>
                    <a:gd name="connsiteX1" fmla="*/ 97212 w 754274"/>
                    <a:gd name="connsiteY1" fmla="*/ 0 h 194424"/>
                    <a:gd name="connsiteX2" fmla="*/ 657062 w 754274"/>
                    <a:gd name="connsiteY2" fmla="*/ 0 h 194424"/>
                    <a:gd name="connsiteX3" fmla="*/ 754274 w 754274"/>
                    <a:gd name="connsiteY3" fmla="*/ 97212 h 194424"/>
                    <a:gd name="connsiteX4" fmla="*/ 754273 w 754274"/>
                    <a:gd name="connsiteY4" fmla="*/ 97212 h 194424"/>
                    <a:gd name="connsiteX5" fmla="*/ 657061 w 754274"/>
                    <a:gd name="connsiteY5" fmla="*/ 194424 h 194424"/>
                    <a:gd name="connsiteX6" fmla="*/ 97212 w 754274"/>
                    <a:gd name="connsiteY6" fmla="*/ 194423 h 194424"/>
                    <a:gd name="connsiteX7" fmla="*/ 0 w 754274"/>
                    <a:gd name="connsiteY7" fmla="*/ 97211 h 194424"/>
                    <a:gd name="connsiteX0" fmla="*/ 0 w 754274"/>
                    <a:gd name="connsiteY0" fmla="*/ 97211 h 194424"/>
                    <a:gd name="connsiteX1" fmla="*/ 97212 w 754274"/>
                    <a:gd name="connsiteY1" fmla="*/ 0 h 194424"/>
                    <a:gd name="connsiteX2" fmla="*/ 657062 w 754274"/>
                    <a:gd name="connsiteY2" fmla="*/ 0 h 194424"/>
                    <a:gd name="connsiteX3" fmla="*/ 754274 w 754274"/>
                    <a:gd name="connsiteY3" fmla="*/ 97212 h 194424"/>
                    <a:gd name="connsiteX4" fmla="*/ 754273 w 754274"/>
                    <a:gd name="connsiteY4" fmla="*/ 97212 h 194424"/>
                    <a:gd name="connsiteX5" fmla="*/ 657061 w 754274"/>
                    <a:gd name="connsiteY5" fmla="*/ 194424 h 194424"/>
                    <a:gd name="connsiteX6" fmla="*/ 97212 w 754274"/>
                    <a:gd name="connsiteY6" fmla="*/ 194423 h 194424"/>
                    <a:gd name="connsiteX7" fmla="*/ 91440 w 754274"/>
                    <a:gd name="connsiteY7" fmla="*/ 188651 h 194424"/>
                    <a:gd name="connsiteX0" fmla="*/ 58811 w 715873"/>
                    <a:gd name="connsiteY0" fmla="*/ 0 h 194424"/>
                    <a:gd name="connsiteX1" fmla="*/ 618661 w 715873"/>
                    <a:gd name="connsiteY1" fmla="*/ 0 h 194424"/>
                    <a:gd name="connsiteX2" fmla="*/ 715873 w 715873"/>
                    <a:gd name="connsiteY2" fmla="*/ 97212 h 194424"/>
                    <a:gd name="connsiteX3" fmla="*/ 715872 w 715873"/>
                    <a:gd name="connsiteY3" fmla="*/ 97212 h 194424"/>
                    <a:gd name="connsiteX4" fmla="*/ 618660 w 715873"/>
                    <a:gd name="connsiteY4" fmla="*/ 194424 h 194424"/>
                    <a:gd name="connsiteX5" fmla="*/ 58811 w 715873"/>
                    <a:gd name="connsiteY5" fmla="*/ 194423 h 194424"/>
                    <a:gd name="connsiteX6" fmla="*/ 53039 w 715873"/>
                    <a:gd name="connsiteY6" fmla="*/ 188651 h 194424"/>
                    <a:gd name="connsiteX0" fmla="*/ 0 w 657062"/>
                    <a:gd name="connsiteY0" fmla="*/ 0 h 194424"/>
                    <a:gd name="connsiteX1" fmla="*/ 559850 w 657062"/>
                    <a:gd name="connsiteY1" fmla="*/ 0 h 194424"/>
                    <a:gd name="connsiteX2" fmla="*/ 657062 w 657062"/>
                    <a:gd name="connsiteY2" fmla="*/ 97212 h 194424"/>
                    <a:gd name="connsiteX3" fmla="*/ 657061 w 657062"/>
                    <a:gd name="connsiteY3" fmla="*/ 97212 h 194424"/>
                    <a:gd name="connsiteX4" fmla="*/ 559849 w 657062"/>
                    <a:gd name="connsiteY4" fmla="*/ 194424 h 194424"/>
                    <a:gd name="connsiteX5" fmla="*/ 0 w 657062"/>
                    <a:gd name="connsiteY5" fmla="*/ 194423 h 194424"/>
                    <a:gd name="connsiteX0" fmla="*/ 0 w 657062"/>
                    <a:gd name="connsiteY0" fmla="*/ 0 h 194424"/>
                    <a:gd name="connsiteX1" fmla="*/ 559850 w 657062"/>
                    <a:gd name="connsiteY1" fmla="*/ 0 h 194424"/>
                    <a:gd name="connsiteX2" fmla="*/ 657062 w 657062"/>
                    <a:gd name="connsiteY2" fmla="*/ 97212 h 194424"/>
                    <a:gd name="connsiteX3" fmla="*/ 559849 w 657062"/>
                    <a:gd name="connsiteY3" fmla="*/ 194424 h 194424"/>
                    <a:gd name="connsiteX4" fmla="*/ 0 w 657062"/>
                    <a:gd name="connsiteY4" fmla="*/ 194423 h 194424"/>
                    <a:gd name="connsiteX0" fmla="*/ 0 w 629829"/>
                    <a:gd name="connsiteY0" fmla="*/ 0 h 194424"/>
                    <a:gd name="connsiteX1" fmla="*/ 559850 w 629829"/>
                    <a:gd name="connsiteY1" fmla="*/ 0 h 194424"/>
                    <a:gd name="connsiteX2" fmla="*/ 559849 w 629829"/>
                    <a:gd name="connsiteY2" fmla="*/ 194424 h 194424"/>
                    <a:gd name="connsiteX3" fmla="*/ 0 w 629829"/>
                    <a:gd name="connsiteY3" fmla="*/ 194423 h 194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29829" h="194424">
                      <a:moveTo>
                        <a:pt x="0" y="0"/>
                      </a:moveTo>
                      <a:lnTo>
                        <a:pt x="559850" y="0"/>
                      </a:lnTo>
                      <a:cubicBezTo>
                        <a:pt x="653158" y="32404"/>
                        <a:pt x="653157" y="162020"/>
                        <a:pt x="559849" y="194424"/>
                      </a:cubicBezTo>
                      <a:lnTo>
                        <a:pt x="0" y="194423"/>
                      </a:lnTo>
                    </a:path>
                  </a:pathLst>
                </a:cu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36" name="グループ化 135"/>
                <p:cNvGrpSpPr/>
                <p:nvPr/>
              </p:nvGrpSpPr>
              <p:grpSpPr>
                <a:xfrm flipH="1">
                  <a:off x="4580329" y="3689001"/>
                  <a:ext cx="203914" cy="449385"/>
                  <a:chOff x="4472225" y="3692329"/>
                  <a:chExt cx="203914" cy="449385"/>
                </a:xfrm>
                <a:grpFill/>
              </p:grpSpPr>
              <p:sp>
                <p:nvSpPr>
                  <p:cNvPr id="139" name="角丸四角形 21"/>
                  <p:cNvSpPr/>
                  <p:nvPr/>
                </p:nvSpPr>
                <p:spPr>
                  <a:xfrm rot="1800000">
                    <a:off x="4472225" y="3951358"/>
                    <a:ext cx="139384" cy="190356"/>
                  </a:xfrm>
                  <a:custGeom>
                    <a:avLst/>
                    <a:gdLst>
                      <a:gd name="connsiteX0" fmla="*/ 0 w 425651"/>
                      <a:gd name="connsiteY0" fmla="*/ 212826 h 652462"/>
                      <a:gd name="connsiteX1" fmla="*/ 212826 w 425651"/>
                      <a:gd name="connsiteY1" fmla="*/ 0 h 652462"/>
                      <a:gd name="connsiteX2" fmla="*/ 212826 w 425651"/>
                      <a:gd name="connsiteY2" fmla="*/ 0 h 652462"/>
                      <a:gd name="connsiteX3" fmla="*/ 425652 w 425651"/>
                      <a:gd name="connsiteY3" fmla="*/ 212826 h 652462"/>
                      <a:gd name="connsiteX4" fmla="*/ 425651 w 425651"/>
                      <a:gd name="connsiteY4" fmla="*/ 439637 h 652462"/>
                      <a:gd name="connsiteX5" fmla="*/ 212825 w 425651"/>
                      <a:gd name="connsiteY5" fmla="*/ 652463 h 652462"/>
                      <a:gd name="connsiteX6" fmla="*/ 212826 w 425651"/>
                      <a:gd name="connsiteY6" fmla="*/ 652462 h 652462"/>
                      <a:gd name="connsiteX7" fmla="*/ 0 w 425651"/>
                      <a:gd name="connsiteY7" fmla="*/ 439636 h 652462"/>
                      <a:gd name="connsiteX8" fmla="*/ 0 w 425651"/>
                      <a:gd name="connsiteY8" fmla="*/ 212826 h 652462"/>
                      <a:gd name="connsiteX0" fmla="*/ 0 w 425652"/>
                      <a:gd name="connsiteY0" fmla="*/ 212826 h 652463"/>
                      <a:gd name="connsiteX1" fmla="*/ 212826 w 425652"/>
                      <a:gd name="connsiteY1" fmla="*/ 0 h 652463"/>
                      <a:gd name="connsiteX2" fmla="*/ 212826 w 425652"/>
                      <a:gd name="connsiteY2" fmla="*/ 0 h 652463"/>
                      <a:gd name="connsiteX3" fmla="*/ 425652 w 425652"/>
                      <a:gd name="connsiteY3" fmla="*/ 212826 h 652463"/>
                      <a:gd name="connsiteX4" fmla="*/ 425651 w 425652"/>
                      <a:gd name="connsiteY4" fmla="*/ 439637 h 652463"/>
                      <a:gd name="connsiteX5" fmla="*/ 212825 w 425652"/>
                      <a:gd name="connsiteY5" fmla="*/ 652463 h 652463"/>
                      <a:gd name="connsiteX6" fmla="*/ 212826 w 425652"/>
                      <a:gd name="connsiteY6" fmla="*/ 652462 h 652463"/>
                      <a:gd name="connsiteX7" fmla="*/ 0 w 425652"/>
                      <a:gd name="connsiteY7" fmla="*/ 439636 h 652463"/>
                      <a:gd name="connsiteX8" fmla="*/ 164 w 425652"/>
                      <a:gd name="connsiteY8" fmla="*/ 283368 h 652463"/>
                      <a:gd name="connsiteX9" fmla="*/ 0 w 425652"/>
                      <a:gd name="connsiteY9" fmla="*/ 212826 h 652463"/>
                      <a:gd name="connsiteX0" fmla="*/ 147473 w 573125"/>
                      <a:gd name="connsiteY0" fmla="*/ 212826 h 652463"/>
                      <a:gd name="connsiteX1" fmla="*/ 360299 w 573125"/>
                      <a:gd name="connsiteY1" fmla="*/ 0 h 652463"/>
                      <a:gd name="connsiteX2" fmla="*/ 360299 w 573125"/>
                      <a:gd name="connsiteY2" fmla="*/ 0 h 652463"/>
                      <a:gd name="connsiteX3" fmla="*/ 573125 w 573125"/>
                      <a:gd name="connsiteY3" fmla="*/ 212826 h 652463"/>
                      <a:gd name="connsiteX4" fmla="*/ 573124 w 573125"/>
                      <a:gd name="connsiteY4" fmla="*/ 439637 h 652463"/>
                      <a:gd name="connsiteX5" fmla="*/ 360298 w 573125"/>
                      <a:gd name="connsiteY5" fmla="*/ 652463 h 652463"/>
                      <a:gd name="connsiteX6" fmla="*/ 360299 w 573125"/>
                      <a:gd name="connsiteY6" fmla="*/ 652462 h 652463"/>
                      <a:gd name="connsiteX7" fmla="*/ 147473 w 573125"/>
                      <a:gd name="connsiteY7" fmla="*/ 439636 h 652463"/>
                      <a:gd name="connsiteX8" fmla="*/ 0 w 573125"/>
                      <a:gd name="connsiteY8" fmla="*/ 414336 h 652463"/>
                      <a:gd name="connsiteX9" fmla="*/ 147473 w 573125"/>
                      <a:gd name="connsiteY9" fmla="*/ 212826 h 652463"/>
                      <a:gd name="connsiteX0" fmla="*/ 157561 w 583213"/>
                      <a:gd name="connsiteY0" fmla="*/ 212826 h 652463"/>
                      <a:gd name="connsiteX1" fmla="*/ 370387 w 583213"/>
                      <a:gd name="connsiteY1" fmla="*/ 0 h 652463"/>
                      <a:gd name="connsiteX2" fmla="*/ 370387 w 583213"/>
                      <a:gd name="connsiteY2" fmla="*/ 0 h 652463"/>
                      <a:gd name="connsiteX3" fmla="*/ 583213 w 583213"/>
                      <a:gd name="connsiteY3" fmla="*/ 212826 h 652463"/>
                      <a:gd name="connsiteX4" fmla="*/ 583212 w 583213"/>
                      <a:gd name="connsiteY4" fmla="*/ 439637 h 652463"/>
                      <a:gd name="connsiteX5" fmla="*/ 370386 w 583213"/>
                      <a:gd name="connsiteY5" fmla="*/ 652463 h 652463"/>
                      <a:gd name="connsiteX6" fmla="*/ 370387 w 583213"/>
                      <a:gd name="connsiteY6" fmla="*/ 652462 h 652463"/>
                      <a:gd name="connsiteX7" fmla="*/ 157561 w 583213"/>
                      <a:gd name="connsiteY7" fmla="*/ 439636 h 652463"/>
                      <a:gd name="connsiteX8" fmla="*/ 10088 w 583213"/>
                      <a:gd name="connsiteY8" fmla="*/ 414336 h 652463"/>
                      <a:gd name="connsiteX9" fmla="*/ 157561 w 583213"/>
                      <a:gd name="connsiteY9" fmla="*/ 212826 h 652463"/>
                      <a:gd name="connsiteX0" fmla="*/ 157561 w 583213"/>
                      <a:gd name="connsiteY0" fmla="*/ 212826 h 652463"/>
                      <a:gd name="connsiteX1" fmla="*/ 370387 w 583213"/>
                      <a:gd name="connsiteY1" fmla="*/ 0 h 652463"/>
                      <a:gd name="connsiteX2" fmla="*/ 370387 w 583213"/>
                      <a:gd name="connsiteY2" fmla="*/ 0 h 652463"/>
                      <a:gd name="connsiteX3" fmla="*/ 583213 w 583213"/>
                      <a:gd name="connsiteY3" fmla="*/ 212826 h 652463"/>
                      <a:gd name="connsiteX4" fmla="*/ 583212 w 583213"/>
                      <a:gd name="connsiteY4" fmla="*/ 439637 h 652463"/>
                      <a:gd name="connsiteX5" fmla="*/ 370386 w 583213"/>
                      <a:gd name="connsiteY5" fmla="*/ 652463 h 652463"/>
                      <a:gd name="connsiteX6" fmla="*/ 370387 w 583213"/>
                      <a:gd name="connsiteY6" fmla="*/ 652462 h 652463"/>
                      <a:gd name="connsiteX7" fmla="*/ 157561 w 583213"/>
                      <a:gd name="connsiteY7" fmla="*/ 439636 h 652463"/>
                      <a:gd name="connsiteX8" fmla="*/ 10088 w 583213"/>
                      <a:gd name="connsiteY8" fmla="*/ 414336 h 652463"/>
                      <a:gd name="connsiteX9" fmla="*/ 157561 w 583213"/>
                      <a:gd name="connsiteY9" fmla="*/ 212826 h 652463"/>
                      <a:gd name="connsiteX0" fmla="*/ 178178 w 603830"/>
                      <a:gd name="connsiteY0" fmla="*/ 212826 h 652463"/>
                      <a:gd name="connsiteX1" fmla="*/ 391004 w 603830"/>
                      <a:gd name="connsiteY1" fmla="*/ 0 h 652463"/>
                      <a:gd name="connsiteX2" fmla="*/ 391004 w 603830"/>
                      <a:gd name="connsiteY2" fmla="*/ 0 h 652463"/>
                      <a:gd name="connsiteX3" fmla="*/ 603830 w 603830"/>
                      <a:gd name="connsiteY3" fmla="*/ 212826 h 652463"/>
                      <a:gd name="connsiteX4" fmla="*/ 603829 w 603830"/>
                      <a:gd name="connsiteY4" fmla="*/ 439637 h 652463"/>
                      <a:gd name="connsiteX5" fmla="*/ 391003 w 603830"/>
                      <a:gd name="connsiteY5" fmla="*/ 652463 h 652463"/>
                      <a:gd name="connsiteX6" fmla="*/ 391004 w 603830"/>
                      <a:gd name="connsiteY6" fmla="*/ 652462 h 652463"/>
                      <a:gd name="connsiteX7" fmla="*/ 178178 w 603830"/>
                      <a:gd name="connsiteY7" fmla="*/ 439636 h 652463"/>
                      <a:gd name="connsiteX8" fmla="*/ 9273 w 603830"/>
                      <a:gd name="connsiteY8" fmla="*/ 485773 h 652463"/>
                      <a:gd name="connsiteX9" fmla="*/ 178178 w 603830"/>
                      <a:gd name="connsiteY9" fmla="*/ 212826 h 652463"/>
                      <a:gd name="connsiteX0" fmla="*/ 177553 w 603205"/>
                      <a:gd name="connsiteY0" fmla="*/ 212826 h 652463"/>
                      <a:gd name="connsiteX1" fmla="*/ 390379 w 603205"/>
                      <a:gd name="connsiteY1" fmla="*/ 0 h 652463"/>
                      <a:gd name="connsiteX2" fmla="*/ 390379 w 603205"/>
                      <a:gd name="connsiteY2" fmla="*/ 0 h 652463"/>
                      <a:gd name="connsiteX3" fmla="*/ 603205 w 603205"/>
                      <a:gd name="connsiteY3" fmla="*/ 212826 h 652463"/>
                      <a:gd name="connsiteX4" fmla="*/ 603204 w 603205"/>
                      <a:gd name="connsiteY4" fmla="*/ 439637 h 652463"/>
                      <a:gd name="connsiteX5" fmla="*/ 390378 w 603205"/>
                      <a:gd name="connsiteY5" fmla="*/ 652463 h 652463"/>
                      <a:gd name="connsiteX6" fmla="*/ 390379 w 603205"/>
                      <a:gd name="connsiteY6" fmla="*/ 652462 h 652463"/>
                      <a:gd name="connsiteX7" fmla="*/ 177553 w 603205"/>
                      <a:gd name="connsiteY7" fmla="*/ 439636 h 652463"/>
                      <a:gd name="connsiteX8" fmla="*/ 8648 w 603205"/>
                      <a:gd name="connsiteY8" fmla="*/ 485773 h 652463"/>
                      <a:gd name="connsiteX9" fmla="*/ 177553 w 603205"/>
                      <a:gd name="connsiteY9" fmla="*/ 212826 h 652463"/>
                      <a:gd name="connsiteX0" fmla="*/ 177553 w 603205"/>
                      <a:gd name="connsiteY0" fmla="*/ 212826 h 652463"/>
                      <a:gd name="connsiteX1" fmla="*/ 390379 w 603205"/>
                      <a:gd name="connsiteY1" fmla="*/ 0 h 652463"/>
                      <a:gd name="connsiteX2" fmla="*/ 390379 w 603205"/>
                      <a:gd name="connsiteY2" fmla="*/ 0 h 652463"/>
                      <a:gd name="connsiteX3" fmla="*/ 603205 w 603205"/>
                      <a:gd name="connsiteY3" fmla="*/ 212826 h 652463"/>
                      <a:gd name="connsiteX4" fmla="*/ 603204 w 603205"/>
                      <a:gd name="connsiteY4" fmla="*/ 439637 h 652463"/>
                      <a:gd name="connsiteX5" fmla="*/ 390378 w 603205"/>
                      <a:gd name="connsiteY5" fmla="*/ 652463 h 652463"/>
                      <a:gd name="connsiteX6" fmla="*/ 390379 w 603205"/>
                      <a:gd name="connsiteY6" fmla="*/ 652462 h 652463"/>
                      <a:gd name="connsiteX7" fmla="*/ 210890 w 603205"/>
                      <a:gd name="connsiteY7" fmla="*/ 389630 h 652463"/>
                      <a:gd name="connsiteX8" fmla="*/ 8648 w 603205"/>
                      <a:gd name="connsiteY8" fmla="*/ 485773 h 652463"/>
                      <a:gd name="connsiteX9" fmla="*/ 177553 w 603205"/>
                      <a:gd name="connsiteY9" fmla="*/ 212826 h 652463"/>
                      <a:gd name="connsiteX0" fmla="*/ 177553 w 611846"/>
                      <a:gd name="connsiteY0" fmla="*/ 212826 h 652463"/>
                      <a:gd name="connsiteX1" fmla="*/ 390379 w 611846"/>
                      <a:gd name="connsiteY1" fmla="*/ 0 h 652463"/>
                      <a:gd name="connsiteX2" fmla="*/ 390379 w 611846"/>
                      <a:gd name="connsiteY2" fmla="*/ 0 h 652463"/>
                      <a:gd name="connsiteX3" fmla="*/ 603205 w 611846"/>
                      <a:gd name="connsiteY3" fmla="*/ 212826 h 652463"/>
                      <a:gd name="connsiteX4" fmla="*/ 603204 w 611846"/>
                      <a:gd name="connsiteY4" fmla="*/ 439637 h 652463"/>
                      <a:gd name="connsiteX5" fmla="*/ 390378 w 611846"/>
                      <a:gd name="connsiteY5" fmla="*/ 652463 h 652463"/>
                      <a:gd name="connsiteX6" fmla="*/ 390379 w 611846"/>
                      <a:gd name="connsiteY6" fmla="*/ 652462 h 652463"/>
                      <a:gd name="connsiteX7" fmla="*/ 210890 w 611846"/>
                      <a:gd name="connsiteY7" fmla="*/ 389630 h 652463"/>
                      <a:gd name="connsiteX8" fmla="*/ 8648 w 611846"/>
                      <a:gd name="connsiteY8" fmla="*/ 485773 h 652463"/>
                      <a:gd name="connsiteX9" fmla="*/ 177553 w 611846"/>
                      <a:gd name="connsiteY9" fmla="*/ 212826 h 652463"/>
                      <a:gd name="connsiteX0" fmla="*/ 177553 w 612858"/>
                      <a:gd name="connsiteY0" fmla="*/ 212826 h 652463"/>
                      <a:gd name="connsiteX1" fmla="*/ 390379 w 612858"/>
                      <a:gd name="connsiteY1" fmla="*/ 0 h 652463"/>
                      <a:gd name="connsiteX2" fmla="*/ 390379 w 612858"/>
                      <a:gd name="connsiteY2" fmla="*/ 0 h 652463"/>
                      <a:gd name="connsiteX3" fmla="*/ 603205 w 612858"/>
                      <a:gd name="connsiteY3" fmla="*/ 212826 h 652463"/>
                      <a:gd name="connsiteX4" fmla="*/ 567486 w 612858"/>
                      <a:gd name="connsiteY4" fmla="*/ 484880 h 652463"/>
                      <a:gd name="connsiteX5" fmla="*/ 390378 w 612858"/>
                      <a:gd name="connsiteY5" fmla="*/ 652463 h 652463"/>
                      <a:gd name="connsiteX6" fmla="*/ 390379 w 612858"/>
                      <a:gd name="connsiteY6" fmla="*/ 652462 h 652463"/>
                      <a:gd name="connsiteX7" fmla="*/ 210890 w 612858"/>
                      <a:gd name="connsiteY7" fmla="*/ 389630 h 652463"/>
                      <a:gd name="connsiteX8" fmla="*/ 8648 w 612858"/>
                      <a:gd name="connsiteY8" fmla="*/ 485773 h 652463"/>
                      <a:gd name="connsiteX9" fmla="*/ 177553 w 612858"/>
                      <a:gd name="connsiteY9" fmla="*/ 212826 h 652463"/>
                      <a:gd name="connsiteX0" fmla="*/ 177553 w 613162"/>
                      <a:gd name="connsiteY0" fmla="*/ 212826 h 652463"/>
                      <a:gd name="connsiteX1" fmla="*/ 390379 w 613162"/>
                      <a:gd name="connsiteY1" fmla="*/ 0 h 652463"/>
                      <a:gd name="connsiteX2" fmla="*/ 390379 w 613162"/>
                      <a:gd name="connsiteY2" fmla="*/ 0 h 652463"/>
                      <a:gd name="connsiteX3" fmla="*/ 603205 w 613162"/>
                      <a:gd name="connsiteY3" fmla="*/ 212826 h 652463"/>
                      <a:gd name="connsiteX4" fmla="*/ 567486 w 613162"/>
                      <a:gd name="connsiteY4" fmla="*/ 484880 h 652463"/>
                      <a:gd name="connsiteX5" fmla="*/ 390378 w 613162"/>
                      <a:gd name="connsiteY5" fmla="*/ 652463 h 652463"/>
                      <a:gd name="connsiteX6" fmla="*/ 390379 w 613162"/>
                      <a:gd name="connsiteY6" fmla="*/ 652462 h 652463"/>
                      <a:gd name="connsiteX7" fmla="*/ 210890 w 613162"/>
                      <a:gd name="connsiteY7" fmla="*/ 389630 h 652463"/>
                      <a:gd name="connsiteX8" fmla="*/ 8648 w 613162"/>
                      <a:gd name="connsiteY8" fmla="*/ 485773 h 652463"/>
                      <a:gd name="connsiteX9" fmla="*/ 177553 w 613162"/>
                      <a:gd name="connsiteY9" fmla="*/ 212826 h 652463"/>
                      <a:gd name="connsiteX0" fmla="*/ 177553 w 585882"/>
                      <a:gd name="connsiteY0" fmla="*/ 212826 h 652463"/>
                      <a:gd name="connsiteX1" fmla="*/ 390379 w 585882"/>
                      <a:gd name="connsiteY1" fmla="*/ 0 h 652463"/>
                      <a:gd name="connsiteX2" fmla="*/ 390379 w 585882"/>
                      <a:gd name="connsiteY2" fmla="*/ 0 h 652463"/>
                      <a:gd name="connsiteX3" fmla="*/ 560343 w 585882"/>
                      <a:gd name="connsiteY3" fmla="*/ 177107 h 652463"/>
                      <a:gd name="connsiteX4" fmla="*/ 567486 w 585882"/>
                      <a:gd name="connsiteY4" fmla="*/ 484880 h 652463"/>
                      <a:gd name="connsiteX5" fmla="*/ 390378 w 585882"/>
                      <a:gd name="connsiteY5" fmla="*/ 652463 h 652463"/>
                      <a:gd name="connsiteX6" fmla="*/ 390379 w 585882"/>
                      <a:gd name="connsiteY6" fmla="*/ 652462 h 652463"/>
                      <a:gd name="connsiteX7" fmla="*/ 210890 w 585882"/>
                      <a:gd name="connsiteY7" fmla="*/ 389630 h 652463"/>
                      <a:gd name="connsiteX8" fmla="*/ 8648 w 585882"/>
                      <a:gd name="connsiteY8" fmla="*/ 485773 h 652463"/>
                      <a:gd name="connsiteX9" fmla="*/ 177553 w 585882"/>
                      <a:gd name="connsiteY9" fmla="*/ 212826 h 652463"/>
                      <a:gd name="connsiteX0" fmla="*/ 140931 w 549260"/>
                      <a:gd name="connsiteY0" fmla="*/ 212826 h 652463"/>
                      <a:gd name="connsiteX1" fmla="*/ 353757 w 549260"/>
                      <a:gd name="connsiteY1" fmla="*/ 0 h 652463"/>
                      <a:gd name="connsiteX2" fmla="*/ 353757 w 549260"/>
                      <a:gd name="connsiteY2" fmla="*/ 0 h 652463"/>
                      <a:gd name="connsiteX3" fmla="*/ 523721 w 549260"/>
                      <a:gd name="connsiteY3" fmla="*/ 177107 h 652463"/>
                      <a:gd name="connsiteX4" fmla="*/ 530864 w 549260"/>
                      <a:gd name="connsiteY4" fmla="*/ 484880 h 652463"/>
                      <a:gd name="connsiteX5" fmla="*/ 353756 w 549260"/>
                      <a:gd name="connsiteY5" fmla="*/ 652463 h 652463"/>
                      <a:gd name="connsiteX6" fmla="*/ 353757 w 549260"/>
                      <a:gd name="connsiteY6" fmla="*/ 652462 h 652463"/>
                      <a:gd name="connsiteX7" fmla="*/ 174268 w 549260"/>
                      <a:gd name="connsiteY7" fmla="*/ 389630 h 652463"/>
                      <a:gd name="connsiteX8" fmla="*/ 10126 w 549260"/>
                      <a:gd name="connsiteY8" fmla="*/ 452435 h 652463"/>
                      <a:gd name="connsiteX9" fmla="*/ 140931 w 549260"/>
                      <a:gd name="connsiteY9" fmla="*/ 212826 h 652463"/>
                      <a:gd name="connsiteX0" fmla="*/ 140931 w 549260"/>
                      <a:gd name="connsiteY0" fmla="*/ 212826 h 652463"/>
                      <a:gd name="connsiteX1" fmla="*/ 353757 w 549260"/>
                      <a:gd name="connsiteY1" fmla="*/ 0 h 652463"/>
                      <a:gd name="connsiteX2" fmla="*/ 353757 w 549260"/>
                      <a:gd name="connsiteY2" fmla="*/ 0 h 652463"/>
                      <a:gd name="connsiteX3" fmla="*/ 523721 w 549260"/>
                      <a:gd name="connsiteY3" fmla="*/ 177107 h 652463"/>
                      <a:gd name="connsiteX4" fmla="*/ 530864 w 549260"/>
                      <a:gd name="connsiteY4" fmla="*/ 484880 h 652463"/>
                      <a:gd name="connsiteX5" fmla="*/ 353756 w 549260"/>
                      <a:gd name="connsiteY5" fmla="*/ 652463 h 652463"/>
                      <a:gd name="connsiteX6" fmla="*/ 353757 w 549260"/>
                      <a:gd name="connsiteY6" fmla="*/ 652462 h 652463"/>
                      <a:gd name="connsiteX7" fmla="*/ 174268 w 549260"/>
                      <a:gd name="connsiteY7" fmla="*/ 389630 h 652463"/>
                      <a:gd name="connsiteX8" fmla="*/ 10126 w 549260"/>
                      <a:gd name="connsiteY8" fmla="*/ 452435 h 652463"/>
                      <a:gd name="connsiteX9" fmla="*/ 140931 w 549260"/>
                      <a:gd name="connsiteY9" fmla="*/ 212826 h 652463"/>
                      <a:gd name="connsiteX0" fmla="*/ 140931 w 549260"/>
                      <a:gd name="connsiteY0" fmla="*/ 212826 h 652463"/>
                      <a:gd name="connsiteX1" fmla="*/ 353757 w 549260"/>
                      <a:gd name="connsiteY1" fmla="*/ 0 h 652463"/>
                      <a:gd name="connsiteX2" fmla="*/ 353757 w 549260"/>
                      <a:gd name="connsiteY2" fmla="*/ 0 h 652463"/>
                      <a:gd name="connsiteX3" fmla="*/ 523721 w 549260"/>
                      <a:gd name="connsiteY3" fmla="*/ 177107 h 652463"/>
                      <a:gd name="connsiteX4" fmla="*/ 530864 w 549260"/>
                      <a:gd name="connsiteY4" fmla="*/ 484880 h 652463"/>
                      <a:gd name="connsiteX5" fmla="*/ 353756 w 549260"/>
                      <a:gd name="connsiteY5" fmla="*/ 652463 h 652463"/>
                      <a:gd name="connsiteX6" fmla="*/ 353757 w 549260"/>
                      <a:gd name="connsiteY6" fmla="*/ 652462 h 652463"/>
                      <a:gd name="connsiteX7" fmla="*/ 174268 w 549260"/>
                      <a:gd name="connsiteY7" fmla="*/ 389630 h 652463"/>
                      <a:gd name="connsiteX8" fmla="*/ 10126 w 549260"/>
                      <a:gd name="connsiteY8" fmla="*/ 452435 h 652463"/>
                      <a:gd name="connsiteX9" fmla="*/ 140931 w 549260"/>
                      <a:gd name="connsiteY9" fmla="*/ 212826 h 652463"/>
                      <a:gd name="connsiteX0" fmla="*/ 140931 w 549260"/>
                      <a:gd name="connsiteY0" fmla="*/ 212826 h 690562"/>
                      <a:gd name="connsiteX1" fmla="*/ 353757 w 549260"/>
                      <a:gd name="connsiteY1" fmla="*/ 0 h 690562"/>
                      <a:gd name="connsiteX2" fmla="*/ 353757 w 549260"/>
                      <a:gd name="connsiteY2" fmla="*/ 0 h 690562"/>
                      <a:gd name="connsiteX3" fmla="*/ 523721 w 549260"/>
                      <a:gd name="connsiteY3" fmla="*/ 177107 h 690562"/>
                      <a:gd name="connsiteX4" fmla="*/ 530864 w 549260"/>
                      <a:gd name="connsiteY4" fmla="*/ 484880 h 690562"/>
                      <a:gd name="connsiteX5" fmla="*/ 353756 w 549260"/>
                      <a:gd name="connsiteY5" fmla="*/ 652463 h 690562"/>
                      <a:gd name="connsiteX6" fmla="*/ 275176 w 549260"/>
                      <a:gd name="connsiteY6" fmla="*/ 690562 h 690562"/>
                      <a:gd name="connsiteX7" fmla="*/ 174268 w 549260"/>
                      <a:gd name="connsiteY7" fmla="*/ 389630 h 690562"/>
                      <a:gd name="connsiteX8" fmla="*/ 10126 w 549260"/>
                      <a:gd name="connsiteY8" fmla="*/ 452435 h 690562"/>
                      <a:gd name="connsiteX9" fmla="*/ 140931 w 549260"/>
                      <a:gd name="connsiteY9" fmla="*/ 212826 h 690562"/>
                      <a:gd name="connsiteX0" fmla="*/ 140931 w 549260"/>
                      <a:gd name="connsiteY0" fmla="*/ 212826 h 652463"/>
                      <a:gd name="connsiteX1" fmla="*/ 353757 w 549260"/>
                      <a:gd name="connsiteY1" fmla="*/ 0 h 652463"/>
                      <a:gd name="connsiteX2" fmla="*/ 353757 w 549260"/>
                      <a:gd name="connsiteY2" fmla="*/ 0 h 652463"/>
                      <a:gd name="connsiteX3" fmla="*/ 523721 w 549260"/>
                      <a:gd name="connsiteY3" fmla="*/ 177107 h 652463"/>
                      <a:gd name="connsiteX4" fmla="*/ 530864 w 549260"/>
                      <a:gd name="connsiteY4" fmla="*/ 484880 h 652463"/>
                      <a:gd name="connsiteX5" fmla="*/ 353756 w 549260"/>
                      <a:gd name="connsiteY5" fmla="*/ 652463 h 652463"/>
                      <a:gd name="connsiteX6" fmla="*/ 174268 w 549260"/>
                      <a:gd name="connsiteY6" fmla="*/ 389630 h 652463"/>
                      <a:gd name="connsiteX7" fmla="*/ 10126 w 549260"/>
                      <a:gd name="connsiteY7" fmla="*/ 452435 h 652463"/>
                      <a:gd name="connsiteX8" fmla="*/ 140931 w 549260"/>
                      <a:gd name="connsiteY8" fmla="*/ 212826 h 652463"/>
                      <a:gd name="connsiteX0" fmla="*/ 140931 w 549260"/>
                      <a:gd name="connsiteY0" fmla="*/ 212826 h 657574"/>
                      <a:gd name="connsiteX1" fmla="*/ 353757 w 549260"/>
                      <a:gd name="connsiteY1" fmla="*/ 0 h 657574"/>
                      <a:gd name="connsiteX2" fmla="*/ 353757 w 549260"/>
                      <a:gd name="connsiteY2" fmla="*/ 0 h 657574"/>
                      <a:gd name="connsiteX3" fmla="*/ 523721 w 549260"/>
                      <a:gd name="connsiteY3" fmla="*/ 177107 h 657574"/>
                      <a:gd name="connsiteX4" fmla="*/ 530864 w 549260"/>
                      <a:gd name="connsiteY4" fmla="*/ 484880 h 657574"/>
                      <a:gd name="connsiteX5" fmla="*/ 353756 w 549260"/>
                      <a:gd name="connsiteY5" fmla="*/ 652463 h 657574"/>
                      <a:gd name="connsiteX6" fmla="*/ 174268 w 549260"/>
                      <a:gd name="connsiteY6" fmla="*/ 389630 h 657574"/>
                      <a:gd name="connsiteX7" fmla="*/ 10126 w 549260"/>
                      <a:gd name="connsiteY7" fmla="*/ 452435 h 657574"/>
                      <a:gd name="connsiteX8" fmla="*/ 140931 w 549260"/>
                      <a:gd name="connsiteY8" fmla="*/ 212826 h 657574"/>
                      <a:gd name="connsiteX0" fmla="*/ 140931 w 550907"/>
                      <a:gd name="connsiteY0" fmla="*/ 212826 h 692652"/>
                      <a:gd name="connsiteX1" fmla="*/ 353757 w 550907"/>
                      <a:gd name="connsiteY1" fmla="*/ 0 h 692652"/>
                      <a:gd name="connsiteX2" fmla="*/ 353757 w 550907"/>
                      <a:gd name="connsiteY2" fmla="*/ 0 h 692652"/>
                      <a:gd name="connsiteX3" fmla="*/ 523721 w 550907"/>
                      <a:gd name="connsiteY3" fmla="*/ 177107 h 692652"/>
                      <a:gd name="connsiteX4" fmla="*/ 530864 w 550907"/>
                      <a:gd name="connsiteY4" fmla="*/ 484880 h 692652"/>
                      <a:gd name="connsiteX5" fmla="*/ 329944 w 550907"/>
                      <a:gd name="connsiteY5" fmla="*/ 688182 h 692652"/>
                      <a:gd name="connsiteX6" fmla="*/ 174268 w 550907"/>
                      <a:gd name="connsiteY6" fmla="*/ 389630 h 692652"/>
                      <a:gd name="connsiteX7" fmla="*/ 10126 w 550907"/>
                      <a:gd name="connsiteY7" fmla="*/ 452435 h 692652"/>
                      <a:gd name="connsiteX8" fmla="*/ 140931 w 550907"/>
                      <a:gd name="connsiteY8" fmla="*/ 212826 h 692652"/>
                      <a:gd name="connsiteX0" fmla="*/ 140931 w 550907"/>
                      <a:gd name="connsiteY0" fmla="*/ 212826 h 692652"/>
                      <a:gd name="connsiteX1" fmla="*/ 353757 w 550907"/>
                      <a:gd name="connsiteY1" fmla="*/ 0 h 692652"/>
                      <a:gd name="connsiteX2" fmla="*/ 353757 w 550907"/>
                      <a:gd name="connsiteY2" fmla="*/ 0 h 692652"/>
                      <a:gd name="connsiteX3" fmla="*/ 523721 w 550907"/>
                      <a:gd name="connsiteY3" fmla="*/ 177107 h 692652"/>
                      <a:gd name="connsiteX4" fmla="*/ 530864 w 550907"/>
                      <a:gd name="connsiteY4" fmla="*/ 484880 h 692652"/>
                      <a:gd name="connsiteX5" fmla="*/ 329944 w 550907"/>
                      <a:gd name="connsiteY5" fmla="*/ 688182 h 692652"/>
                      <a:gd name="connsiteX6" fmla="*/ 174268 w 550907"/>
                      <a:gd name="connsiteY6" fmla="*/ 389630 h 692652"/>
                      <a:gd name="connsiteX7" fmla="*/ 10126 w 550907"/>
                      <a:gd name="connsiteY7" fmla="*/ 452435 h 692652"/>
                      <a:gd name="connsiteX8" fmla="*/ 140931 w 550907"/>
                      <a:gd name="connsiteY8" fmla="*/ 212826 h 6926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0907" h="692652">
                        <a:moveTo>
                          <a:pt x="140931" y="212826"/>
                        </a:moveTo>
                        <a:cubicBezTo>
                          <a:pt x="140931" y="95285"/>
                          <a:pt x="236216" y="0"/>
                          <a:pt x="353757" y="0"/>
                        </a:cubicBezTo>
                        <a:lnTo>
                          <a:pt x="353757" y="0"/>
                        </a:lnTo>
                        <a:cubicBezTo>
                          <a:pt x="471298" y="0"/>
                          <a:pt x="494203" y="96294"/>
                          <a:pt x="523721" y="177107"/>
                        </a:cubicBezTo>
                        <a:cubicBezTo>
                          <a:pt x="553239" y="257920"/>
                          <a:pt x="563160" y="399701"/>
                          <a:pt x="530864" y="484880"/>
                        </a:cubicBezTo>
                        <a:cubicBezTo>
                          <a:pt x="498568" y="570059"/>
                          <a:pt x="447485" y="664370"/>
                          <a:pt x="329944" y="688182"/>
                        </a:cubicBezTo>
                        <a:cubicBezTo>
                          <a:pt x="124858" y="729159"/>
                          <a:pt x="234097" y="477241"/>
                          <a:pt x="174268" y="389630"/>
                        </a:cubicBezTo>
                        <a:cubicBezTo>
                          <a:pt x="174323" y="337541"/>
                          <a:pt x="62459" y="497381"/>
                          <a:pt x="10126" y="452435"/>
                        </a:cubicBezTo>
                        <a:cubicBezTo>
                          <a:pt x="-44698" y="412252"/>
                          <a:pt x="140986" y="236340"/>
                          <a:pt x="140931" y="212826"/>
                        </a:cubicBezTo>
                        <a:close/>
                      </a:path>
                    </a:pathLst>
                  </a:custGeom>
                  <a:grpFill/>
                  <a:ln w="57150" cap="flat" cmpd="sng" algn="ctr">
                    <a:solidFill>
                      <a:srgbClr val="F79646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0" name="角丸四角形 59"/>
                  <p:cNvSpPr/>
                  <p:nvPr/>
                </p:nvSpPr>
                <p:spPr>
                  <a:xfrm rot="17100000" flipH="1">
                    <a:off x="4453864" y="3797126"/>
                    <a:ext cx="327072" cy="117478"/>
                  </a:xfrm>
                  <a:custGeom>
                    <a:avLst/>
                    <a:gdLst>
                      <a:gd name="connsiteX0" fmla="*/ 0 w 754273"/>
                      <a:gd name="connsiteY0" fmla="*/ 97212 h 194423"/>
                      <a:gd name="connsiteX1" fmla="*/ 97212 w 754273"/>
                      <a:gd name="connsiteY1" fmla="*/ 0 h 194423"/>
                      <a:gd name="connsiteX2" fmla="*/ 657062 w 754273"/>
                      <a:gd name="connsiteY2" fmla="*/ 0 h 194423"/>
                      <a:gd name="connsiteX3" fmla="*/ 754274 w 754273"/>
                      <a:gd name="connsiteY3" fmla="*/ 97212 h 194423"/>
                      <a:gd name="connsiteX4" fmla="*/ 754273 w 754273"/>
                      <a:gd name="connsiteY4" fmla="*/ 97212 h 194423"/>
                      <a:gd name="connsiteX5" fmla="*/ 657061 w 754273"/>
                      <a:gd name="connsiteY5" fmla="*/ 194424 h 194423"/>
                      <a:gd name="connsiteX6" fmla="*/ 97212 w 754273"/>
                      <a:gd name="connsiteY6" fmla="*/ 194423 h 194423"/>
                      <a:gd name="connsiteX7" fmla="*/ 0 w 754273"/>
                      <a:gd name="connsiteY7" fmla="*/ 97211 h 194423"/>
                      <a:gd name="connsiteX8" fmla="*/ 0 w 754273"/>
                      <a:gd name="connsiteY8" fmla="*/ 97212 h 194423"/>
                      <a:gd name="connsiteX0" fmla="*/ 0 w 754274"/>
                      <a:gd name="connsiteY0" fmla="*/ 97211 h 194424"/>
                      <a:gd name="connsiteX1" fmla="*/ 97212 w 754274"/>
                      <a:gd name="connsiteY1" fmla="*/ 0 h 194424"/>
                      <a:gd name="connsiteX2" fmla="*/ 657062 w 754274"/>
                      <a:gd name="connsiteY2" fmla="*/ 0 h 194424"/>
                      <a:gd name="connsiteX3" fmla="*/ 754274 w 754274"/>
                      <a:gd name="connsiteY3" fmla="*/ 97212 h 194424"/>
                      <a:gd name="connsiteX4" fmla="*/ 754273 w 754274"/>
                      <a:gd name="connsiteY4" fmla="*/ 97212 h 194424"/>
                      <a:gd name="connsiteX5" fmla="*/ 657061 w 754274"/>
                      <a:gd name="connsiteY5" fmla="*/ 194424 h 194424"/>
                      <a:gd name="connsiteX6" fmla="*/ 97212 w 754274"/>
                      <a:gd name="connsiteY6" fmla="*/ 194423 h 194424"/>
                      <a:gd name="connsiteX7" fmla="*/ 0 w 754274"/>
                      <a:gd name="connsiteY7" fmla="*/ 97211 h 194424"/>
                      <a:gd name="connsiteX0" fmla="*/ 0 w 754274"/>
                      <a:gd name="connsiteY0" fmla="*/ 97211 h 194424"/>
                      <a:gd name="connsiteX1" fmla="*/ 97212 w 754274"/>
                      <a:gd name="connsiteY1" fmla="*/ 0 h 194424"/>
                      <a:gd name="connsiteX2" fmla="*/ 657062 w 754274"/>
                      <a:gd name="connsiteY2" fmla="*/ 0 h 194424"/>
                      <a:gd name="connsiteX3" fmla="*/ 754274 w 754274"/>
                      <a:gd name="connsiteY3" fmla="*/ 97212 h 194424"/>
                      <a:gd name="connsiteX4" fmla="*/ 754273 w 754274"/>
                      <a:gd name="connsiteY4" fmla="*/ 97212 h 194424"/>
                      <a:gd name="connsiteX5" fmla="*/ 657061 w 754274"/>
                      <a:gd name="connsiteY5" fmla="*/ 194424 h 194424"/>
                      <a:gd name="connsiteX6" fmla="*/ 97212 w 754274"/>
                      <a:gd name="connsiteY6" fmla="*/ 194423 h 194424"/>
                      <a:gd name="connsiteX7" fmla="*/ 91440 w 754274"/>
                      <a:gd name="connsiteY7" fmla="*/ 188651 h 194424"/>
                      <a:gd name="connsiteX0" fmla="*/ 58811 w 715873"/>
                      <a:gd name="connsiteY0" fmla="*/ 0 h 194424"/>
                      <a:gd name="connsiteX1" fmla="*/ 618661 w 715873"/>
                      <a:gd name="connsiteY1" fmla="*/ 0 h 194424"/>
                      <a:gd name="connsiteX2" fmla="*/ 715873 w 715873"/>
                      <a:gd name="connsiteY2" fmla="*/ 97212 h 194424"/>
                      <a:gd name="connsiteX3" fmla="*/ 715872 w 715873"/>
                      <a:gd name="connsiteY3" fmla="*/ 97212 h 194424"/>
                      <a:gd name="connsiteX4" fmla="*/ 618660 w 715873"/>
                      <a:gd name="connsiteY4" fmla="*/ 194424 h 194424"/>
                      <a:gd name="connsiteX5" fmla="*/ 58811 w 715873"/>
                      <a:gd name="connsiteY5" fmla="*/ 194423 h 194424"/>
                      <a:gd name="connsiteX6" fmla="*/ 53039 w 715873"/>
                      <a:gd name="connsiteY6" fmla="*/ 188651 h 194424"/>
                      <a:gd name="connsiteX0" fmla="*/ 0 w 657062"/>
                      <a:gd name="connsiteY0" fmla="*/ 0 h 194424"/>
                      <a:gd name="connsiteX1" fmla="*/ 559850 w 657062"/>
                      <a:gd name="connsiteY1" fmla="*/ 0 h 194424"/>
                      <a:gd name="connsiteX2" fmla="*/ 657062 w 657062"/>
                      <a:gd name="connsiteY2" fmla="*/ 97212 h 194424"/>
                      <a:gd name="connsiteX3" fmla="*/ 657061 w 657062"/>
                      <a:gd name="connsiteY3" fmla="*/ 97212 h 194424"/>
                      <a:gd name="connsiteX4" fmla="*/ 559849 w 657062"/>
                      <a:gd name="connsiteY4" fmla="*/ 194424 h 194424"/>
                      <a:gd name="connsiteX5" fmla="*/ 0 w 657062"/>
                      <a:gd name="connsiteY5" fmla="*/ 194423 h 194424"/>
                      <a:gd name="connsiteX0" fmla="*/ 0 w 657062"/>
                      <a:gd name="connsiteY0" fmla="*/ 0 h 194424"/>
                      <a:gd name="connsiteX1" fmla="*/ 559850 w 657062"/>
                      <a:gd name="connsiteY1" fmla="*/ 0 h 194424"/>
                      <a:gd name="connsiteX2" fmla="*/ 657062 w 657062"/>
                      <a:gd name="connsiteY2" fmla="*/ 97212 h 194424"/>
                      <a:gd name="connsiteX3" fmla="*/ 559849 w 657062"/>
                      <a:gd name="connsiteY3" fmla="*/ 194424 h 194424"/>
                      <a:gd name="connsiteX4" fmla="*/ 0 w 657062"/>
                      <a:gd name="connsiteY4" fmla="*/ 194423 h 194424"/>
                      <a:gd name="connsiteX0" fmla="*/ 0 w 629829"/>
                      <a:gd name="connsiteY0" fmla="*/ 0 h 194424"/>
                      <a:gd name="connsiteX1" fmla="*/ 559850 w 629829"/>
                      <a:gd name="connsiteY1" fmla="*/ 0 h 194424"/>
                      <a:gd name="connsiteX2" fmla="*/ 559849 w 629829"/>
                      <a:gd name="connsiteY2" fmla="*/ 194424 h 194424"/>
                      <a:gd name="connsiteX3" fmla="*/ 0 w 629829"/>
                      <a:gd name="connsiteY3" fmla="*/ 194423 h 194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29829" h="194424">
                        <a:moveTo>
                          <a:pt x="0" y="0"/>
                        </a:moveTo>
                        <a:lnTo>
                          <a:pt x="559850" y="0"/>
                        </a:lnTo>
                        <a:cubicBezTo>
                          <a:pt x="653158" y="32404"/>
                          <a:pt x="653157" y="162020"/>
                          <a:pt x="559849" y="194424"/>
                        </a:cubicBezTo>
                        <a:lnTo>
                          <a:pt x="0" y="194423"/>
                        </a:lnTo>
                      </a:path>
                    </a:pathLst>
                  </a:custGeom>
                  <a:grpFill/>
                  <a:ln w="57150" cap="flat" cmpd="sng" algn="ctr">
                    <a:solidFill>
                      <a:srgbClr val="F79646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37" name="アーチ 136"/>
                <p:cNvSpPr/>
                <p:nvPr/>
              </p:nvSpPr>
              <p:spPr>
                <a:xfrm rot="10800000">
                  <a:off x="4582385" y="3265509"/>
                  <a:ext cx="104775" cy="53975"/>
                </a:xfrm>
                <a:prstGeom prst="blockArc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" name="アーチ 137"/>
                <p:cNvSpPr/>
                <p:nvPr/>
              </p:nvSpPr>
              <p:spPr>
                <a:xfrm rot="10800000">
                  <a:off x="4784791" y="3265509"/>
                  <a:ext cx="104775" cy="53975"/>
                </a:xfrm>
                <a:prstGeom prst="blockArc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cxnSp>
            <p:nvCxnSpPr>
              <p:cNvPr id="126" name="直線コネクタ 125"/>
              <p:cNvCxnSpPr/>
              <p:nvPr/>
            </p:nvCxnSpPr>
            <p:spPr>
              <a:xfrm>
                <a:off x="4275232" y="4061901"/>
                <a:ext cx="0" cy="117240"/>
              </a:xfrm>
              <a:prstGeom prst="line">
                <a:avLst/>
              </a:prstGeom>
              <a:grpFill/>
              <a:ln w="57150" cap="flat" cmpd="sng" algn="ctr">
                <a:solidFill>
                  <a:srgbClr val="F79646">
                    <a:lumMod val="50000"/>
                  </a:srgbClr>
                </a:solidFill>
                <a:prstDash val="solid"/>
              </a:ln>
              <a:effectLst/>
            </p:spPr>
          </p:cxnSp>
          <p:cxnSp>
            <p:nvCxnSpPr>
              <p:cNvPr id="127" name="直線コネクタ 126"/>
              <p:cNvCxnSpPr/>
              <p:nvPr/>
            </p:nvCxnSpPr>
            <p:spPr>
              <a:xfrm>
                <a:off x="4513357" y="4061901"/>
                <a:ext cx="0" cy="117240"/>
              </a:xfrm>
              <a:prstGeom prst="line">
                <a:avLst/>
              </a:prstGeom>
              <a:grpFill/>
              <a:ln w="57150" cap="flat" cmpd="sng" algn="ctr">
                <a:solidFill>
                  <a:srgbClr val="F79646">
                    <a:lumMod val="50000"/>
                  </a:srgbClr>
                </a:solidFill>
                <a:prstDash val="solid"/>
              </a:ln>
              <a:effectLst/>
            </p:spPr>
          </p:cxnSp>
        </p:grp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テキスト ボックス 60"/>
          <p:cNvSpPr txBox="1"/>
          <p:nvPr/>
        </p:nvSpPr>
        <p:spPr>
          <a:xfrm>
            <a:off x="0" y="4863474"/>
            <a:ext cx="9905999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0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お待ち下さい</a:t>
            </a:r>
            <a:endParaRPr kumimoji="1" lang="ja-JP" altLang="en-US" sz="120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227475" y="399381"/>
            <a:ext cx="9496055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しばらく</a:t>
            </a:r>
            <a:endParaRPr kumimoji="1" lang="ja-JP" altLang="en-US" sz="125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60" name="グループ化 59"/>
          <p:cNvGrpSpPr/>
          <p:nvPr/>
        </p:nvGrpSpPr>
        <p:grpSpPr>
          <a:xfrm>
            <a:off x="3602214" y="2114400"/>
            <a:ext cx="2534426" cy="2955278"/>
            <a:chOff x="3390341" y="3037131"/>
            <a:chExt cx="2008438" cy="2341948"/>
          </a:xfrm>
        </p:grpSpPr>
        <p:sp>
          <p:nvSpPr>
            <p:cNvPr id="62" name="円/楕円 61"/>
            <p:cNvSpPr/>
            <p:nvPr/>
          </p:nvSpPr>
          <p:spPr>
            <a:xfrm>
              <a:off x="3390341" y="3140968"/>
              <a:ext cx="2008438" cy="2008438"/>
            </a:xfrm>
            <a:prstGeom prst="ellipse">
              <a:avLst/>
            </a:prstGeom>
            <a:solidFill>
              <a:srgbClr val="9BBB59">
                <a:lumMod val="40000"/>
                <a:lumOff val="6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64" name="グループ化 63"/>
            <p:cNvGrpSpPr/>
            <p:nvPr/>
          </p:nvGrpSpPr>
          <p:grpSpPr>
            <a:xfrm>
              <a:off x="3847941" y="3037131"/>
              <a:ext cx="1103086" cy="2341948"/>
              <a:chOff x="3847941" y="3037131"/>
              <a:chExt cx="1103086" cy="2341948"/>
            </a:xfrm>
            <a:solidFill>
              <a:srgbClr val="F79646">
                <a:lumMod val="60000"/>
                <a:lumOff val="40000"/>
              </a:srgbClr>
            </a:solidFill>
          </p:grpSpPr>
          <p:grpSp>
            <p:nvGrpSpPr>
              <p:cNvPr id="65" name="グループ化 64"/>
              <p:cNvGrpSpPr/>
              <p:nvPr/>
            </p:nvGrpSpPr>
            <p:grpSpPr>
              <a:xfrm>
                <a:off x="3847941" y="3037131"/>
                <a:ext cx="1103086" cy="2341948"/>
                <a:chOff x="4472666" y="3004344"/>
                <a:chExt cx="535715" cy="1137370"/>
              </a:xfrm>
              <a:grpFill/>
            </p:grpSpPr>
            <p:sp>
              <p:nvSpPr>
                <p:cNvPr id="89" name="フローチャート: 論理積ゲート 3"/>
                <p:cNvSpPr/>
                <p:nvPr/>
              </p:nvSpPr>
              <p:spPr>
                <a:xfrm rot="16200000">
                  <a:off x="4489846" y="3004344"/>
                  <a:ext cx="497681" cy="497681"/>
                </a:xfrm>
                <a:prstGeom prst="flowChartDelay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" name="フローチャート: 論理積ゲート 4"/>
                <p:cNvSpPr/>
                <p:nvPr/>
              </p:nvSpPr>
              <p:spPr>
                <a:xfrm rot="16200000">
                  <a:off x="4508498" y="3502025"/>
                  <a:ext cx="460378" cy="460378"/>
                </a:xfrm>
                <a:custGeom>
                  <a:avLst/>
                  <a:gdLst>
                    <a:gd name="connsiteX0" fmla="*/ 0 w 460378"/>
                    <a:gd name="connsiteY0" fmla="*/ 0 h 460378"/>
                    <a:gd name="connsiteX1" fmla="*/ 230189 w 460378"/>
                    <a:gd name="connsiteY1" fmla="*/ 0 h 460378"/>
                    <a:gd name="connsiteX2" fmla="*/ 460378 w 460378"/>
                    <a:gd name="connsiteY2" fmla="*/ 230189 h 460378"/>
                    <a:gd name="connsiteX3" fmla="*/ 230189 w 460378"/>
                    <a:gd name="connsiteY3" fmla="*/ 460378 h 460378"/>
                    <a:gd name="connsiteX4" fmla="*/ 0 w 460378"/>
                    <a:gd name="connsiteY4" fmla="*/ 460378 h 460378"/>
                    <a:gd name="connsiteX5" fmla="*/ 0 w 460378"/>
                    <a:gd name="connsiteY5" fmla="*/ 0 h 460378"/>
                    <a:gd name="connsiteX0" fmla="*/ 0 w 460378"/>
                    <a:gd name="connsiteY0" fmla="*/ 0 h 460378"/>
                    <a:gd name="connsiteX1" fmla="*/ 230189 w 460378"/>
                    <a:gd name="connsiteY1" fmla="*/ 0 h 460378"/>
                    <a:gd name="connsiteX2" fmla="*/ 460378 w 460378"/>
                    <a:gd name="connsiteY2" fmla="*/ 230189 h 460378"/>
                    <a:gd name="connsiteX3" fmla="*/ 230189 w 460378"/>
                    <a:gd name="connsiteY3" fmla="*/ 460378 h 460378"/>
                    <a:gd name="connsiteX4" fmla="*/ 0 w 460378"/>
                    <a:gd name="connsiteY4" fmla="*/ 460378 h 460378"/>
                    <a:gd name="connsiteX5" fmla="*/ 1192 w 460378"/>
                    <a:gd name="connsiteY5" fmla="*/ 139702 h 460378"/>
                    <a:gd name="connsiteX6" fmla="*/ 0 w 460378"/>
                    <a:gd name="connsiteY6" fmla="*/ 0 h 460378"/>
                    <a:gd name="connsiteX0" fmla="*/ 1192 w 460378"/>
                    <a:gd name="connsiteY0" fmla="*/ 139702 h 460378"/>
                    <a:gd name="connsiteX1" fmla="*/ 0 w 460378"/>
                    <a:gd name="connsiteY1" fmla="*/ 0 h 460378"/>
                    <a:gd name="connsiteX2" fmla="*/ 230189 w 460378"/>
                    <a:gd name="connsiteY2" fmla="*/ 0 h 460378"/>
                    <a:gd name="connsiteX3" fmla="*/ 460378 w 460378"/>
                    <a:gd name="connsiteY3" fmla="*/ 230189 h 460378"/>
                    <a:gd name="connsiteX4" fmla="*/ 230189 w 460378"/>
                    <a:gd name="connsiteY4" fmla="*/ 460378 h 460378"/>
                    <a:gd name="connsiteX5" fmla="*/ 0 w 460378"/>
                    <a:gd name="connsiteY5" fmla="*/ 460378 h 460378"/>
                    <a:gd name="connsiteX6" fmla="*/ 92632 w 460378"/>
                    <a:gd name="connsiteY6" fmla="*/ 231142 h 460378"/>
                    <a:gd name="connsiteX0" fmla="*/ 0 w 460378"/>
                    <a:gd name="connsiteY0" fmla="*/ 0 h 460378"/>
                    <a:gd name="connsiteX1" fmla="*/ 230189 w 460378"/>
                    <a:gd name="connsiteY1" fmla="*/ 0 h 460378"/>
                    <a:gd name="connsiteX2" fmla="*/ 460378 w 460378"/>
                    <a:gd name="connsiteY2" fmla="*/ 230189 h 460378"/>
                    <a:gd name="connsiteX3" fmla="*/ 230189 w 460378"/>
                    <a:gd name="connsiteY3" fmla="*/ 460378 h 460378"/>
                    <a:gd name="connsiteX4" fmla="*/ 0 w 460378"/>
                    <a:gd name="connsiteY4" fmla="*/ 460378 h 460378"/>
                    <a:gd name="connsiteX5" fmla="*/ 92632 w 460378"/>
                    <a:gd name="connsiteY5" fmla="*/ 231142 h 460378"/>
                    <a:gd name="connsiteX0" fmla="*/ 0 w 460378"/>
                    <a:gd name="connsiteY0" fmla="*/ 0 h 460378"/>
                    <a:gd name="connsiteX1" fmla="*/ 230189 w 460378"/>
                    <a:gd name="connsiteY1" fmla="*/ 0 h 460378"/>
                    <a:gd name="connsiteX2" fmla="*/ 460378 w 460378"/>
                    <a:gd name="connsiteY2" fmla="*/ 230189 h 460378"/>
                    <a:gd name="connsiteX3" fmla="*/ 230189 w 460378"/>
                    <a:gd name="connsiteY3" fmla="*/ 460378 h 460378"/>
                    <a:gd name="connsiteX4" fmla="*/ 0 w 460378"/>
                    <a:gd name="connsiteY4" fmla="*/ 460378 h 460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378" h="460378">
                      <a:moveTo>
                        <a:pt x="0" y="0"/>
                      </a:moveTo>
                      <a:lnTo>
                        <a:pt x="230189" y="0"/>
                      </a:lnTo>
                      <a:cubicBezTo>
                        <a:pt x="357319" y="0"/>
                        <a:pt x="460378" y="103059"/>
                        <a:pt x="460378" y="230189"/>
                      </a:cubicBezTo>
                      <a:cubicBezTo>
                        <a:pt x="460378" y="357319"/>
                        <a:pt x="357319" y="460378"/>
                        <a:pt x="230189" y="460378"/>
                      </a:cubicBezTo>
                      <a:lnTo>
                        <a:pt x="0" y="460378"/>
                      </a:lnTo>
                    </a:path>
                  </a:pathLst>
                </a:cu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" name="円/楕円 90"/>
                <p:cNvSpPr/>
                <p:nvPr/>
              </p:nvSpPr>
              <p:spPr>
                <a:xfrm>
                  <a:off x="4645026" y="3489902"/>
                  <a:ext cx="187324" cy="174854"/>
                </a:xfrm>
                <a:prstGeom prst="ellipse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" name="円/楕円 91"/>
                <p:cNvSpPr/>
                <p:nvPr/>
              </p:nvSpPr>
              <p:spPr>
                <a:xfrm rot="20700000">
                  <a:off x="4472666" y="3263129"/>
                  <a:ext cx="107950" cy="142875"/>
                </a:xfrm>
                <a:prstGeom prst="ellipse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" name="円/楕円 92"/>
                <p:cNvSpPr/>
                <p:nvPr/>
              </p:nvSpPr>
              <p:spPr>
                <a:xfrm rot="900000" flipH="1">
                  <a:off x="4900431" y="3263129"/>
                  <a:ext cx="107950" cy="142875"/>
                </a:xfrm>
                <a:prstGeom prst="ellipse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" name="円/楕円 93"/>
                <p:cNvSpPr/>
                <p:nvPr/>
              </p:nvSpPr>
              <p:spPr>
                <a:xfrm>
                  <a:off x="4533900" y="3092450"/>
                  <a:ext cx="409575" cy="409575"/>
                </a:xfrm>
                <a:prstGeom prst="ellipse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" name="角丸四角形 21"/>
                <p:cNvSpPr/>
                <p:nvPr/>
              </p:nvSpPr>
              <p:spPr>
                <a:xfrm rot="1800000">
                  <a:off x="4724637" y="3951358"/>
                  <a:ext cx="139384" cy="190356"/>
                </a:xfrm>
                <a:custGeom>
                  <a:avLst/>
                  <a:gdLst>
                    <a:gd name="connsiteX0" fmla="*/ 0 w 425651"/>
                    <a:gd name="connsiteY0" fmla="*/ 212826 h 652462"/>
                    <a:gd name="connsiteX1" fmla="*/ 212826 w 425651"/>
                    <a:gd name="connsiteY1" fmla="*/ 0 h 652462"/>
                    <a:gd name="connsiteX2" fmla="*/ 212826 w 425651"/>
                    <a:gd name="connsiteY2" fmla="*/ 0 h 652462"/>
                    <a:gd name="connsiteX3" fmla="*/ 425652 w 425651"/>
                    <a:gd name="connsiteY3" fmla="*/ 212826 h 652462"/>
                    <a:gd name="connsiteX4" fmla="*/ 425651 w 425651"/>
                    <a:gd name="connsiteY4" fmla="*/ 439637 h 652462"/>
                    <a:gd name="connsiteX5" fmla="*/ 212825 w 425651"/>
                    <a:gd name="connsiteY5" fmla="*/ 652463 h 652462"/>
                    <a:gd name="connsiteX6" fmla="*/ 212826 w 425651"/>
                    <a:gd name="connsiteY6" fmla="*/ 652462 h 652462"/>
                    <a:gd name="connsiteX7" fmla="*/ 0 w 425651"/>
                    <a:gd name="connsiteY7" fmla="*/ 439636 h 652462"/>
                    <a:gd name="connsiteX8" fmla="*/ 0 w 425651"/>
                    <a:gd name="connsiteY8" fmla="*/ 212826 h 652462"/>
                    <a:gd name="connsiteX0" fmla="*/ 0 w 425652"/>
                    <a:gd name="connsiteY0" fmla="*/ 212826 h 652463"/>
                    <a:gd name="connsiteX1" fmla="*/ 212826 w 425652"/>
                    <a:gd name="connsiteY1" fmla="*/ 0 h 652463"/>
                    <a:gd name="connsiteX2" fmla="*/ 212826 w 425652"/>
                    <a:gd name="connsiteY2" fmla="*/ 0 h 652463"/>
                    <a:gd name="connsiteX3" fmla="*/ 425652 w 425652"/>
                    <a:gd name="connsiteY3" fmla="*/ 212826 h 652463"/>
                    <a:gd name="connsiteX4" fmla="*/ 425651 w 425652"/>
                    <a:gd name="connsiteY4" fmla="*/ 439637 h 652463"/>
                    <a:gd name="connsiteX5" fmla="*/ 212825 w 425652"/>
                    <a:gd name="connsiteY5" fmla="*/ 652463 h 652463"/>
                    <a:gd name="connsiteX6" fmla="*/ 212826 w 425652"/>
                    <a:gd name="connsiteY6" fmla="*/ 652462 h 652463"/>
                    <a:gd name="connsiteX7" fmla="*/ 0 w 425652"/>
                    <a:gd name="connsiteY7" fmla="*/ 439636 h 652463"/>
                    <a:gd name="connsiteX8" fmla="*/ 164 w 425652"/>
                    <a:gd name="connsiteY8" fmla="*/ 283368 h 652463"/>
                    <a:gd name="connsiteX9" fmla="*/ 0 w 425652"/>
                    <a:gd name="connsiteY9" fmla="*/ 212826 h 652463"/>
                    <a:gd name="connsiteX0" fmla="*/ 147473 w 573125"/>
                    <a:gd name="connsiteY0" fmla="*/ 212826 h 652463"/>
                    <a:gd name="connsiteX1" fmla="*/ 360299 w 573125"/>
                    <a:gd name="connsiteY1" fmla="*/ 0 h 652463"/>
                    <a:gd name="connsiteX2" fmla="*/ 360299 w 573125"/>
                    <a:gd name="connsiteY2" fmla="*/ 0 h 652463"/>
                    <a:gd name="connsiteX3" fmla="*/ 573125 w 573125"/>
                    <a:gd name="connsiteY3" fmla="*/ 212826 h 652463"/>
                    <a:gd name="connsiteX4" fmla="*/ 573124 w 573125"/>
                    <a:gd name="connsiteY4" fmla="*/ 439637 h 652463"/>
                    <a:gd name="connsiteX5" fmla="*/ 360298 w 573125"/>
                    <a:gd name="connsiteY5" fmla="*/ 652463 h 652463"/>
                    <a:gd name="connsiteX6" fmla="*/ 360299 w 573125"/>
                    <a:gd name="connsiteY6" fmla="*/ 652462 h 652463"/>
                    <a:gd name="connsiteX7" fmla="*/ 147473 w 573125"/>
                    <a:gd name="connsiteY7" fmla="*/ 439636 h 652463"/>
                    <a:gd name="connsiteX8" fmla="*/ 0 w 573125"/>
                    <a:gd name="connsiteY8" fmla="*/ 414336 h 652463"/>
                    <a:gd name="connsiteX9" fmla="*/ 147473 w 573125"/>
                    <a:gd name="connsiteY9" fmla="*/ 212826 h 652463"/>
                    <a:gd name="connsiteX0" fmla="*/ 157561 w 583213"/>
                    <a:gd name="connsiteY0" fmla="*/ 212826 h 652463"/>
                    <a:gd name="connsiteX1" fmla="*/ 370387 w 583213"/>
                    <a:gd name="connsiteY1" fmla="*/ 0 h 652463"/>
                    <a:gd name="connsiteX2" fmla="*/ 370387 w 583213"/>
                    <a:gd name="connsiteY2" fmla="*/ 0 h 652463"/>
                    <a:gd name="connsiteX3" fmla="*/ 583213 w 583213"/>
                    <a:gd name="connsiteY3" fmla="*/ 212826 h 652463"/>
                    <a:gd name="connsiteX4" fmla="*/ 583212 w 583213"/>
                    <a:gd name="connsiteY4" fmla="*/ 439637 h 652463"/>
                    <a:gd name="connsiteX5" fmla="*/ 370386 w 583213"/>
                    <a:gd name="connsiteY5" fmla="*/ 652463 h 652463"/>
                    <a:gd name="connsiteX6" fmla="*/ 370387 w 583213"/>
                    <a:gd name="connsiteY6" fmla="*/ 652462 h 652463"/>
                    <a:gd name="connsiteX7" fmla="*/ 157561 w 583213"/>
                    <a:gd name="connsiteY7" fmla="*/ 439636 h 652463"/>
                    <a:gd name="connsiteX8" fmla="*/ 10088 w 583213"/>
                    <a:gd name="connsiteY8" fmla="*/ 414336 h 652463"/>
                    <a:gd name="connsiteX9" fmla="*/ 157561 w 583213"/>
                    <a:gd name="connsiteY9" fmla="*/ 212826 h 652463"/>
                    <a:gd name="connsiteX0" fmla="*/ 157561 w 583213"/>
                    <a:gd name="connsiteY0" fmla="*/ 212826 h 652463"/>
                    <a:gd name="connsiteX1" fmla="*/ 370387 w 583213"/>
                    <a:gd name="connsiteY1" fmla="*/ 0 h 652463"/>
                    <a:gd name="connsiteX2" fmla="*/ 370387 w 583213"/>
                    <a:gd name="connsiteY2" fmla="*/ 0 h 652463"/>
                    <a:gd name="connsiteX3" fmla="*/ 583213 w 583213"/>
                    <a:gd name="connsiteY3" fmla="*/ 212826 h 652463"/>
                    <a:gd name="connsiteX4" fmla="*/ 583212 w 583213"/>
                    <a:gd name="connsiteY4" fmla="*/ 439637 h 652463"/>
                    <a:gd name="connsiteX5" fmla="*/ 370386 w 583213"/>
                    <a:gd name="connsiteY5" fmla="*/ 652463 h 652463"/>
                    <a:gd name="connsiteX6" fmla="*/ 370387 w 583213"/>
                    <a:gd name="connsiteY6" fmla="*/ 652462 h 652463"/>
                    <a:gd name="connsiteX7" fmla="*/ 157561 w 583213"/>
                    <a:gd name="connsiteY7" fmla="*/ 439636 h 652463"/>
                    <a:gd name="connsiteX8" fmla="*/ 10088 w 583213"/>
                    <a:gd name="connsiteY8" fmla="*/ 414336 h 652463"/>
                    <a:gd name="connsiteX9" fmla="*/ 157561 w 583213"/>
                    <a:gd name="connsiteY9" fmla="*/ 212826 h 652463"/>
                    <a:gd name="connsiteX0" fmla="*/ 178178 w 603830"/>
                    <a:gd name="connsiteY0" fmla="*/ 212826 h 652463"/>
                    <a:gd name="connsiteX1" fmla="*/ 391004 w 603830"/>
                    <a:gd name="connsiteY1" fmla="*/ 0 h 652463"/>
                    <a:gd name="connsiteX2" fmla="*/ 391004 w 603830"/>
                    <a:gd name="connsiteY2" fmla="*/ 0 h 652463"/>
                    <a:gd name="connsiteX3" fmla="*/ 603830 w 603830"/>
                    <a:gd name="connsiteY3" fmla="*/ 212826 h 652463"/>
                    <a:gd name="connsiteX4" fmla="*/ 603829 w 603830"/>
                    <a:gd name="connsiteY4" fmla="*/ 439637 h 652463"/>
                    <a:gd name="connsiteX5" fmla="*/ 391003 w 603830"/>
                    <a:gd name="connsiteY5" fmla="*/ 652463 h 652463"/>
                    <a:gd name="connsiteX6" fmla="*/ 391004 w 603830"/>
                    <a:gd name="connsiteY6" fmla="*/ 652462 h 652463"/>
                    <a:gd name="connsiteX7" fmla="*/ 178178 w 603830"/>
                    <a:gd name="connsiteY7" fmla="*/ 439636 h 652463"/>
                    <a:gd name="connsiteX8" fmla="*/ 9273 w 603830"/>
                    <a:gd name="connsiteY8" fmla="*/ 485773 h 652463"/>
                    <a:gd name="connsiteX9" fmla="*/ 178178 w 603830"/>
                    <a:gd name="connsiteY9" fmla="*/ 212826 h 652463"/>
                    <a:gd name="connsiteX0" fmla="*/ 177553 w 603205"/>
                    <a:gd name="connsiteY0" fmla="*/ 212826 h 652463"/>
                    <a:gd name="connsiteX1" fmla="*/ 390379 w 603205"/>
                    <a:gd name="connsiteY1" fmla="*/ 0 h 652463"/>
                    <a:gd name="connsiteX2" fmla="*/ 390379 w 603205"/>
                    <a:gd name="connsiteY2" fmla="*/ 0 h 652463"/>
                    <a:gd name="connsiteX3" fmla="*/ 603205 w 603205"/>
                    <a:gd name="connsiteY3" fmla="*/ 212826 h 652463"/>
                    <a:gd name="connsiteX4" fmla="*/ 603204 w 603205"/>
                    <a:gd name="connsiteY4" fmla="*/ 439637 h 652463"/>
                    <a:gd name="connsiteX5" fmla="*/ 390378 w 603205"/>
                    <a:gd name="connsiteY5" fmla="*/ 652463 h 652463"/>
                    <a:gd name="connsiteX6" fmla="*/ 390379 w 603205"/>
                    <a:gd name="connsiteY6" fmla="*/ 652462 h 652463"/>
                    <a:gd name="connsiteX7" fmla="*/ 177553 w 603205"/>
                    <a:gd name="connsiteY7" fmla="*/ 439636 h 652463"/>
                    <a:gd name="connsiteX8" fmla="*/ 8648 w 603205"/>
                    <a:gd name="connsiteY8" fmla="*/ 485773 h 652463"/>
                    <a:gd name="connsiteX9" fmla="*/ 177553 w 603205"/>
                    <a:gd name="connsiteY9" fmla="*/ 212826 h 652463"/>
                    <a:gd name="connsiteX0" fmla="*/ 177553 w 603205"/>
                    <a:gd name="connsiteY0" fmla="*/ 212826 h 652463"/>
                    <a:gd name="connsiteX1" fmla="*/ 390379 w 603205"/>
                    <a:gd name="connsiteY1" fmla="*/ 0 h 652463"/>
                    <a:gd name="connsiteX2" fmla="*/ 390379 w 603205"/>
                    <a:gd name="connsiteY2" fmla="*/ 0 h 652463"/>
                    <a:gd name="connsiteX3" fmla="*/ 603205 w 603205"/>
                    <a:gd name="connsiteY3" fmla="*/ 212826 h 652463"/>
                    <a:gd name="connsiteX4" fmla="*/ 603204 w 603205"/>
                    <a:gd name="connsiteY4" fmla="*/ 439637 h 652463"/>
                    <a:gd name="connsiteX5" fmla="*/ 390378 w 603205"/>
                    <a:gd name="connsiteY5" fmla="*/ 652463 h 652463"/>
                    <a:gd name="connsiteX6" fmla="*/ 390379 w 603205"/>
                    <a:gd name="connsiteY6" fmla="*/ 652462 h 652463"/>
                    <a:gd name="connsiteX7" fmla="*/ 210890 w 603205"/>
                    <a:gd name="connsiteY7" fmla="*/ 389630 h 652463"/>
                    <a:gd name="connsiteX8" fmla="*/ 8648 w 603205"/>
                    <a:gd name="connsiteY8" fmla="*/ 485773 h 652463"/>
                    <a:gd name="connsiteX9" fmla="*/ 177553 w 603205"/>
                    <a:gd name="connsiteY9" fmla="*/ 212826 h 652463"/>
                    <a:gd name="connsiteX0" fmla="*/ 177553 w 611846"/>
                    <a:gd name="connsiteY0" fmla="*/ 212826 h 652463"/>
                    <a:gd name="connsiteX1" fmla="*/ 390379 w 611846"/>
                    <a:gd name="connsiteY1" fmla="*/ 0 h 652463"/>
                    <a:gd name="connsiteX2" fmla="*/ 390379 w 611846"/>
                    <a:gd name="connsiteY2" fmla="*/ 0 h 652463"/>
                    <a:gd name="connsiteX3" fmla="*/ 603205 w 611846"/>
                    <a:gd name="connsiteY3" fmla="*/ 212826 h 652463"/>
                    <a:gd name="connsiteX4" fmla="*/ 603204 w 611846"/>
                    <a:gd name="connsiteY4" fmla="*/ 439637 h 652463"/>
                    <a:gd name="connsiteX5" fmla="*/ 390378 w 611846"/>
                    <a:gd name="connsiteY5" fmla="*/ 652463 h 652463"/>
                    <a:gd name="connsiteX6" fmla="*/ 390379 w 611846"/>
                    <a:gd name="connsiteY6" fmla="*/ 652462 h 652463"/>
                    <a:gd name="connsiteX7" fmla="*/ 210890 w 611846"/>
                    <a:gd name="connsiteY7" fmla="*/ 389630 h 652463"/>
                    <a:gd name="connsiteX8" fmla="*/ 8648 w 611846"/>
                    <a:gd name="connsiteY8" fmla="*/ 485773 h 652463"/>
                    <a:gd name="connsiteX9" fmla="*/ 177553 w 611846"/>
                    <a:gd name="connsiteY9" fmla="*/ 212826 h 652463"/>
                    <a:gd name="connsiteX0" fmla="*/ 177553 w 612858"/>
                    <a:gd name="connsiteY0" fmla="*/ 212826 h 652463"/>
                    <a:gd name="connsiteX1" fmla="*/ 390379 w 612858"/>
                    <a:gd name="connsiteY1" fmla="*/ 0 h 652463"/>
                    <a:gd name="connsiteX2" fmla="*/ 390379 w 612858"/>
                    <a:gd name="connsiteY2" fmla="*/ 0 h 652463"/>
                    <a:gd name="connsiteX3" fmla="*/ 603205 w 612858"/>
                    <a:gd name="connsiteY3" fmla="*/ 212826 h 652463"/>
                    <a:gd name="connsiteX4" fmla="*/ 567486 w 612858"/>
                    <a:gd name="connsiteY4" fmla="*/ 484880 h 652463"/>
                    <a:gd name="connsiteX5" fmla="*/ 390378 w 612858"/>
                    <a:gd name="connsiteY5" fmla="*/ 652463 h 652463"/>
                    <a:gd name="connsiteX6" fmla="*/ 390379 w 612858"/>
                    <a:gd name="connsiteY6" fmla="*/ 652462 h 652463"/>
                    <a:gd name="connsiteX7" fmla="*/ 210890 w 612858"/>
                    <a:gd name="connsiteY7" fmla="*/ 389630 h 652463"/>
                    <a:gd name="connsiteX8" fmla="*/ 8648 w 612858"/>
                    <a:gd name="connsiteY8" fmla="*/ 485773 h 652463"/>
                    <a:gd name="connsiteX9" fmla="*/ 177553 w 612858"/>
                    <a:gd name="connsiteY9" fmla="*/ 212826 h 652463"/>
                    <a:gd name="connsiteX0" fmla="*/ 177553 w 613162"/>
                    <a:gd name="connsiteY0" fmla="*/ 212826 h 652463"/>
                    <a:gd name="connsiteX1" fmla="*/ 390379 w 613162"/>
                    <a:gd name="connsiteY1" fmla="*/ 0 h 652463"/>
                    <a:gd name="connsiteX2" fmla="*/ 390379 w 613162"/>
                    <a:gd name="connsiteY2" fmla="*/ 0 h 652463"/>
                    <a:gd name="connsiteX3" fmla="*/ 603205 w 613162"/>
                    <a:gd name="connsiteY3" fmla="*/ 212826 h 652463"/>
                    <a:gd name="connsiteX4" fmla="*/ 567486 w 613162"/>
                    <a:gd name="connsiteY4" fmla="*/ 484880 h 652463"/>
                    <a:gd name="connsiteX5" fmla="*/ 390378 w 613162"/>
                    <a:gd name="connsiteY5" fmla="*/ 652463 h 652463"/>
                    <a:gd name="connsiteX6" fmla="*/ 390379 w 613162"/>
                    <a:gd name="connsiteY6" fmla="*/ 652462 h 652463"/>
                    <a:gd name="connsiteX7" fmla="*/ 210890 w 613162"/>
                    <a:gd name="connsiteY7" fmla="*/ 389630 h 652463"/>
                    <a:gd name="connsiteX8" fmla="*/ 8648 w 613162"/>
                    <a:gd name="connsiteY8" fmla="*/ 485773 h 652463"/>
                    <a:gd name="connsiteX9" fmla="*/ 177553 w 613162"/>
                    <a:gd name="connsiteY9" fmla="*/ 212826 h 652463"/>
                    <a:gd name="connsiteX0" fmla="*/ 177553 w 585882"/>
                    <a:gd name="connsiteY0" fmla="*/ 212826 h 652463"/>
                    <a:gd name="connsiteX1" fmla="*/ 390379 w 585882"/>
                    <a:gd name="connsiteY1" fmla="*/ 0 h 652463"/>
                    <a:gd name="connsiteX2" fmla="*/ 390379 w 585882"/>
                    <a:gd name="connsiteY2" fmla="*/ 0 h 652463"/>
                    <a:gd name="connsiteX3" fmla="*/ 560343 w 585882"/>
                    <a:gd name="connsiteY3" fmla="*/ 177107 h 652463"/>
                    <a:gd name="connsiteX4" fmla="*/ 567486 w 585882"/>
                    <a:gd name="connsiteY4" fmla="*/ 484880 h 652463"/>
                    <a:gd name="connsiteX5" fmla="*/ 390378 w 585882"/>
                    <a:gd name="connsiteY5" fmla="*/ 652463 h 652463"/>
                    <a:gd name="connsiteX6" fmla="*/ 390379 w 585882"/>
                    <a:gd name="connsiteY6" fmla="*/ 652462 h 652463"/>
                    <a:gd name="connsiteX7" fmla="*/ 210890 w 585882"/>
                    <a:gd name="connsiteY7" fmla="*/ 389630 h 652463"/>
                    <a:gd name="connsiteX8" fmla="*/ 8648 w 585882"/>
                    <a:gd name="connsiteY8" fmla="*/ 485773 h 652463"/>
                    <a:gd name="connsiteX9" fmla="*/ 177553 w 585882"/>
                    <a:gd name="connsiteY9" fmla="*/ 212826 h 652463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353757 w 549260"/>
                    <a:gd name="connsiteY6" fmla="*/ 652462 h 652463"/>
                    <a:gd name="connsiteX7" fmla="*/ 174268 w 549260"/>
                    <a:gd name="connsiteY7" fmla="*/ 389630 h 652463"/>
                    <a:gd name="connsiteX8" fmla="*/ 10126 w 549260"/>
                    <a:gd name="connsiteY8" fmla="*/ 452435 h 652463"/>
                    <a:gd name="connsiteX9" fmla="*/ 140931 w 549260"/>
                    <a:gd name="connsiteY9" fmla="*/ 212826 h 652463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353757 w 549260"/>
                    <a:gd name="connsiteY6" fmla="*/ 652462 h 652463"/>
                    <a:gd name="connsiteX7" fmla="*/ 174268 w 549260"/>
                    <a:gd name="connsiteY7" fmla="*/ 389630 h 652463"/>
                    <a:gd name="connsiteX8" fmla="*/ 10126 w 549260"/>
                    <a:gd name="connsiteY8" fmla="*/ 452435 h 652463"/>
                    <a:gd name="connsiteX9" fmla="*/ 140931 w 549260"/>
                    <a:gd name="connsiteY9" fmla="*/ 212826 h 652463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353757 w 549260"/>
                    <a:gd name="connsiteY6" fmla="*/ 652462 h 652463"/>
                    <a:gd name="connsiteX7" fmla="*/ 174268 w 549260"/>
                    <a:gd name="connsiteY7" fmla="*/ 389630 h 652463"/>
                    <a:gd name="connsiteX8" fmla="*/ 10126 w 549260"/>
                    <a:gd name="connsiteY8" fmla="*/ 452435 h 652463"/>
                    <a:gd name="connsiteX9" fmla="*/ 140931 w 549260"/>
                    <a:gd name="connsiteY9" fmla="*/ 212826 h 652463"/>
                    <a:gd name="connsiteX0" fmla="*/ 140931 w 549260"/>
                    <a:gd name="connsiteY0" fmla="*/ 212826 h 690562"/>
                    <a:gd name="connsiteX1" fmla="*/ 353757 w 549260"/>
                    <a:gd name="connsiteY1" fmla="*/ 0 h 690562"/>
                    <a:gd name="connsiteX2" fmla="*/ 353757 w 549260"/>
                    <a:gd name="connsiteY2" fmla="*/ 0 h 690562"/>
                    <a:gd name="connsiteX3" fmla="*/ 523721 w 549260"/>
                    <a:gd name="connsiteY3" fmla="*/ 177107 h 690562"/>
                    <a:gd name="connsiteX4" fmla="*/ 530864 w 549260"/>
                    <a:gd name="connsiteY4" fmla="*/ 484880 h 690562"/>
                    <a:gd name="connsiteX5" fmla="*/ 353756 w 549260"/>
                    <a:gd name="connsiteY5" fmla="*/ 652463 h 690562"/>
                    <a:gd name="connsiteX6" fmla="*/ 275176 w 549260"/>
                    <a:gd name="connsiteY6" fmla="*/ 690562 h 690562"/>
                    <a:gd name="connsiteX7" fmla="*/ 174268 w 549260"/>
                    <a:gd name="connsiteY7" fmla="*/ 389630 h 690562"/>
                    <a:gd name="connsiteX8" fmla="*/ 10126 w 549260"/>
                    <a:gd name="connsiteY8" fmla="*/ 452435 h 690562"/>
                    <a:gd name="connsiteX9" fmla="*/ 140931 w 549260"/>
                    <a:gd name="connsiteY9" fmla="*/ 212826 h 690562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174268 w 549260"/>
                    <a:gd name="connsiteY6" fmla="*/ 389630 h 652463"/>
                    <a:gd name="connsiteX7" fmla="*/ 10126 w 549260"/>
                    <a:gd name="connsiteY7" fmla="*/ 452435 h 652463"/>
                    <a:gd name="connsiteX8" fmla="*/ 140931 w 549260"/>
                    <a:gd name="connsiteY8" fmla="*/ 212826 h 652463"/>
                    <a:gd name="connsiteX0" fmla="*/ 140931 w 549260"/>
                    <a:gd name="connsiteY0" fmla="*/ 212826 h 657574"/>
                    <a:gd name="connsiteX1" fmla="*/ 353757 w 549260"/>
                    <a:gd name="connsiteY1" fmla="*/ 0 h 657574"/>
                    <a:gd name="connsiteX2" fmla="*/ 353757 w 549260"/>
                    <a:gd name="connsiteY2" fmla="*/ 0 h 657574"/>
                    <a:gd name="connsiteX3" fmla="*/ 523721 w 549260"/>
                    <a:gd name="connsiteY3" fmla="*/ 177107 h 657574"/>
                    <a:gd name="connsiteX4" fmla="*/ 530864 w 549260"/>
                    <a:gd name="connsiteY4" fmla="*/ 484880 h 657574"/>
                    <a:gd name="connsiteX5" fmla="*/ 353756 w 549260"/>
                    <a:gd name="connsiteY5" fmla="*/ 652463 h 657574"/>
                    <a:gd name="connsiteX6" fmla="*/ 174268 w 549260"/>
                    <a:gd name="connsiteY6" fmla="*/ 389630 h 657574"/>
                    <a:gd name="connsiteX7" fmla="*/ 10126 w 549260"/>
                    <a:gd name="connsiteY7" fmla="*/ 452435 h 657574"/>
                    <a:gd name="connsiteX8" fmla="*/ 140931 w 549260"/>
                    <a:gd name="connsiteY8" fmla="*/ 212826 h 657574"/>
                    <a:gd name="connsiteX0" fmla="*/ 140931 w 550907"/>
                    <a:gd name="connsiteY0" fmla="*/ 212826 h 692652"/>
                    <a:gd name="connsiteX1" fmla="*/ 353757 w 550907"/>
                    <a:gd name="connsiteY1" fmla="*/ 0 h 692652"/>
                    <a:gd name="connsiteX2" fmla="*/ 353757 w 550907"/>
                    <a:gd name="connsiteY2" fmla="*/ 0 h 692652"/>
                    <a:gd name="connsiteX3" fmla="*/ 523721 w 550907"/>
                    <a:gd name="connsiteY3" fmla="*/ 177107 h 692652"/>
                    <a:gd name="connsiteX4" fmla="*/ 530864 w 550907"/>
                    <a:gd name="connsiteY4" fmla="*/ 484880 h 692652"/>
                    <a:gd name="connsiteX5" fmla="*/ 329944 w 550907"/>
                    <a:gd name="connsiteY5" fmla="*/ 688182 h 692652"/>
                    <a:gd name="connsiteX6" fmla="*/ 174268 w 550907"/>
                    <a:gd name="connsiteY6" fmla="*/ 389630 h 692652"/>
                    <a:gd name="connsiteX7" fmla="*/ 10126 w 550907"/>
                    <a:gd name="connsiteY7" fmla="*/ 452435 h 692652"/>
                    <a:gd name="connsiteX8" fmla="*/ 140931 w 550907"/>
                    <a:gd name="connsiteY8" fmla="*/ 212826 h 692652"/>
                    <a:gd name="connsiteX0" fmla="*/ 140931 w 550907"/>
                    <a:gd name="connsiteY0" fmla="*/ 212826 h 692652"/>
                    <a:gd name="connsiteX1" fmla="*/ 353757 w 550907"/>
                    <a:gd name="connsiteY1" fmla="*/ 0 h 692652"/>
                    <a:gd name="connsiteX2" fmla="*/ 353757 w 550907"/>
                    <a:gd name="connsiteY2" fmla="*/ 0 h 692652"/>
                    <a:gd name="connsiteX3" fmla="*/ 523721 w 550907"/>
                    <a:gd name="connsiteY3" fmla="*/ 177107 h 692652"/>
                    <a:gd name="connsiteX4" fmla="*/ 530864 w 550907"/>
                    <a:gd name="connsiteY4" fmla="*/ 484880 h 692652"/>
                    <a:gd name="connsiteX5" fmla="*/ 329944 w 550907"/>
                    <a:gd name="connsiteY5" fmla="*/ 688182 h 692652"/>
                    <a:gd name="connsiteX6" fmla="*/ 174268 w 550907"/>
                    <a:gd name="connsiteY6" fmla="*/ 389630 h 692652"/>
                    <a:gd name="connsiteX7" fmla="*/ 10126 w 550907"/>
                    <a:gd name="connsiteY7" fmla="*/ 452435 h 692652"/>
                    <a:gd name="connsiteX8" fmla="*/ 140931 w 550907"/>
                    <a:gd name="connsiteY8" fmla="*/ 212826 h 692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907" h="692652">
                      <a:moveTo>
                        <a:pt x="140931" y="212826"/>
                      </a:moveTo>
                      <a:cubicBezTo>
                        <a:pt x="140931" y="95285"/>
                        <a:pt x="236216" y="0"/>
                        <a:pt x="353757" y="0"/>
                      </a:cubicBezTo>
                      <a:lnTo>
                        <a:pt x="353757" y="0"/>
                      </a:lnTo>
                      <a:cubicBezTo>
                        <a:pt x="471298" y="0"/>
                        <a:pt x="494203" y="96294"/>
                        <a:pt x="523721" y="177107"/>
                      </a:cubicBezTo>
                      <a:cubicBezTo>
                        <a:pt x="553239" y="257920"/>
                        <a:pt x="563160" y="399701"/>
                        <a:pt x="530864" y="484880"/>
                      </a:cubicBezTo>
                      <a:cubicBezTo>
                        <a:pt x="498568" y="570059"/>
                        <a:pt x="447485" y="664370"/>
                        <a:pt x="329944" y="688182"/>
                      </a:cubicBezTo>
                      <a:cubicBezTo>
                        <a:pt x="124858" y="729159"/>
                        <a:pt x="234097" y="477241"/>
                        <a:pt x="174268" y="389630"/>
                      </a:cubicBezTo>
                      <a:cubicBezTo>
                        <a:pt x="174323" y="337541"/>
                        <a:pt x="62459" y="497381"/>
                        <a:pt x="10126" y="452435"/>
                      </a:cubicBezTo>
                      <a:cubicBezTo>
                        <a:pt x="-44698" y="412252"/>
                        <a:pt x="140986" y="236340"/>
                        <a:pt x="140931" y="212826"/>
                      </a:cubicBezTo>
                      <a:close/>
                    </a:path>
                  </a:pathLst>
                </a:cu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" name="角丸四角形 59"/>
                <p:cNvSpPr/>
                <p:nvPr/>
              </p:nvSpPr>
              <p:spPr>
                <a:xfrm rot="17100000" flipH="1">
                  <a:off x="4680876" y="3793798"/>
                  <a:ext cx="327072" cy="117478"/>
                </a:xfrm>
                <a:custGeom>
                  <a:avLst/>
                  <a:gdLst>
                    <a:gd name="connsiteX0" fmla="*/ 0 w 754273"/>
                    <a:gd name="connsiteY0" fmla="*/ 97212 h 194423"/>
                    <a:gd name="connsiteX1" fmla="*/ 97212 w 754273"/>
                    <a:gd name="connsiteY1" fmla="*/ 0 h 194423"/>
                    <a:gd name="connsiteX2" fmla="*/ 657062 w 754273"/>
                    <a:gd name="connsiteY2" fmla="*/ 0 h 194423"/>
                    <a:gd name="connsiteX3" fmla="*/ 754274 w 754273"/>
                    <a:gd name="connsiteY3" fmla="*/ 97212 h 194423"/>
                    <a:gd name="connsiteX4" fmla="*/ 754273 w 754273"/>
                    <a:gd name="connsiteY4" fmla="*/ 97212 h 194423"/>
                    <a:gd name="connsiteX5" fmla="*/ 657061 w 754273"/>
                    <a:gd name="connsiteY5" fmla="*/ 194424 h 194423"/>
                    <a:gd name="connsiteX6" fmla="*/ 97212 w 754273"/>
                    <a:gd name="connsiteY6" fmla="*/ 194423 h 194423"/>
                    <a:gd name="connsiteX7" fmla="*/ 0 w 754273"/>
                    <a:gd name="connsiteY7" fmla="*/ 97211 h 194423"/>
                    <a:gd name="connsiteX8" fmla="*/ 0 w 754273"/>
                    <a:gd name="connsiteY8" fmla="*/ 97212 h 194423"/>
                    <a:gd name="connsiteX0" fmla="*/ 0 w 754274"/>
                    <a:gd name="connsiteY0" fmla="*/ 97211 h 194424"/>
                    <a:gd name="connsiteX1" fmla="*/ 97212 w 754274"/>
                    <a:gd name="connsiteY1" fmla="*/ 0 h 194424"/>
                    <a:gd name="connsiteX2" fmla="*/ 657062 w 754274"/>
                    <a:gd name="connsiteY2" fmla="*/ 0 h 194424"/>
                    <a:gd name="connsiteX3" fmla="*/ 754274 w 754274"/>
                    <a:gd name="connsiteY3" fmla="*/ 97212 h 194424"/>
                    <a:gd name="connsiteX4" fmla="*/ 754273 w 754274"/>
                    <a:gd name="connsiteY4" fmla="*/ 97212 h 194424"/>
                    <a:gd name="connsiteX5" fmla="*/ 657061 w 754274"/>
                    <a:gd name="connsiteY5" fmla="*/ 194424 h 194424"/>
                    <a:gd name="connsiteX6" fmla="*/ 97212 w 754274"/>
                    <a:gd name="connsiteY6" fmla="*/ 194423 h 194424"/>
                    <a:gd name="connsiteX7" fmla="*/ 0 w 754274"/>
                    <a:gd name="connsiteY7" fmla="*/ 97211 h 194424"/>
                    <a:gd name="connsiteX0" fmla="*/ 0 w 754274"/>
                    <a:gd name="connsiteY0" fmla="*/ 97211 h 194424"/>
                    <a:gd name="connsiteX1" fmla="*/ 97212 w 754274"/>
                    <a:gd name="connsiteY1" fmla="*/ 0 h 194424"/>
                    <a:gd name="connsiteX2" fmla="*/ 657062 w 754274"/>
                    <a:gd name="connsiteY2" fmla="*/ 0 h 194424"/>
                    <a:gd name="connsiteX3" fmla="*/ 754274 w 754274"/>
                    <a:gd name="connsiteY3" fmla="*/ 97212 h 194424"/>
                    <a:gd name="connsiteX4" fmla="*/ 754273 w 754274"/>
                    <a:gd name="connsiteY4" fmla="*/ 97212 h 194424"/>
                    <a:gd name="connsiteX5" fmla="*/ 657061 w 754274"/>
                    <a:gd name="connsiteY5" fmla="*/ 194424 h 194424"/>
                    <a:gd name="connsiteX6" fmla="*/ 97212 w 754274"/>
                    <a:gd name="connsiteY6" fmla="*/ 194423 h 194424"/>
                    <a:gd name="connsiteX7" fmla="*/ 91440 w 754274"/>
                    <a:gd name="connsiteY7" fmla="*/ 188651 h 194424"/>
                    <a:gd name="connsiteX0" fmla="*/ 58811 w 715873"/>
                    <a:gd name="connsiteY0" fmla="*/ 0 h 194424"/>
                    <a:gd name="connsiteX1" fmla="*/ 618661 w 715873"/>
                    <a:gd name="connsiteY1" fmla="*/ 0 h 194424"/>
                    <a:gd name="connsiteX2" fmla="*/ 715873 w 715873"/>
                    <a:gd name="connsiteY2" fmla="*/ 97212 h 194424"/>
                    <a:gd name="connsiteX3" fmla="*/ 715872 w 715873"/>
                    <a:gd name="connsiteY3" fmla="*/ 97212 h 194424"/>
                    <a:gd name="connsiteX4" fmla="*/ 618660 w 715873"/>
                    <a:gd name="connsiteY4" fmla="*/ 194424 h 194424"/>
                    <a:gd name="connsiteX5" fmla="*/ 58811 w 715873"/>
                    <a:gd name="connsiteY5" fmla="*/ 194423 h 194424"/>
                    <a:gd name="connsiteX6" fmla="*/ 53039 w 715873"/>
                    <a:gd name="connsiteY6" fmla="*/ 188651 h 194424"/>
                    <a:gd name="connsiteX0" fmla="*/ 0 w 657062"/>
                    <a:gd name="connsiteY0" fmla="*/ 0 h 194424"/>
                    <a:gd name="connsiteX1" fmla="*/ 559850 w 657062"/>
                    <a:gd name="connsiteY1" fmla="*/ 0 h 194424"/>
                    <a:gd name="connsiteX2" fmla="*/ 657062 w 657062"/>
                    <a:gd name="connsiteY2" fmla="*/ 97212 h 194424"/>
                    <a:gd name="connsiteX3" fmla="*/ 657061 w 657062"/>
                    <a:gd name="connsiteY3" fmla="*/ 97212 h 194424"/>
                    <a:gd name="connsiteX4" fmla="*/ 559849 w 657062"/>
                    <a:gd name="connsiteY4" fmla="*/ 194424 h 194424"/>
                    <a:gd name="connsiteX5" fmla="*/ 0 w 657062"/>
                    <a:gd name="connsiteY5" fmla="*/ 194423 h 194424"/>
                    <a:gd name="connsiteX0" fmla="*/ 0 w 657062"/>
                    <a:gd name="connsiteY0" fmla="*/ 0 h 194424"/>
                    <a:gd name="connsiteX1" fmla="*/ 559850 w 657062"/>
                    <a:gd name="connsiteY1" fmla="*/ 0 h 194424"/>
                    <a:gd name="connsiteX2" fmla="*/ 657062 w 657062"/>
                    <a:gd name="connsiteY2" fmla="*/ 97212 h 194424"/>
                    <a:gd name="connsiteX3" fmla="*/ 559849 w 657062"/>
                    <a:gd name="connsiteY3" fmla="*/ 194424 h 194424"/>
                    <a:gd name="connsiteX4" fmla="*/ 0 w 657062"/>
                    <a:gd name="connsiteY4" fmla="*/ 194423 h 194424"/>
                    <a:gd name="connsiteX0" fmla="*/ 0 w 629829"/>
                    <a:gd name="connsiteY0" fmla="*/ 0 h 194424"/>
                    <a:gd name="connsiteX1" fmla="*/ 559850 w 629829"/>
                    <a:gd name="connsiteY1" fmla="*/ 0 h 194424"/>
                    <a:gd name="connsiteX2" fmla="*/ 559849 w 629829"/>
                    <a:gd name="connsiteY2" fmla="*/ 194424 h 194424"/>
                    <a:gd name="connsiteX3" fmla="*/ 0 w 629829"/>
                    <a:gd name="connsiteY3" fmla="*/ 194423 h 194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29829" h="194424">
                      <a:moveTo>
                        <a:pt x="0" y="0"/>
                      </a:moveTo>
                      <a:lnTo>
                        <a:pt x="559850" y="0"/>
                      </a:lnTo>
                      <a:cubicBezTo>
                        <a:pt x="653158" y="32404"/>
                        <a:pt x="653157" y="162020"/>
                        <a:pt x="559849" y="194424"/>
                      </a:cubicBezTo>
                      <a:lnTo>
                        <a:pt x="0" y="194423"/>
                      </a:lnTo>
                    </a:path>
                  </a:pathLst>
                </a:cu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7" name="グループ化 96"/>
                <p:cNvGrpSpPr/>
                <p:nvPr/>
              </p:nvGrpSpPr>
              <p:grpSpPr>
                <a:xfrm flipH="1">
                  <a:off x="4580329" y="3689001"/>
                  <a:ext cx="203914" cy="449385"/>
                  <a:chOff x="4472225" y="3692329"/>
                  <a:chExt cx="203914" cy="449385"/>
                </a:xfrm>
                <a:grpFill/>
              </p:grpSpPr>
              <p:sp>
                <p:nvSpPr>
                  <p:cNvPr id="100" name="角丸四角形 21"/>
                  <p:cNvSpPr/>
                  <p:nvPr/>
                </p:nvSpPr>
                <p:spPr>
                  <a:xfrm rot="1800000">
                    <a:off x="4472225" y="3951358"/>
                    <a:ext cx="139384" cy="190356"/>
                  </a:xfrm>
                  <a:custGeom>
                    <a:avLst/>
                    <a:gdLst>
                      <a:gd name="connsiteX0" fmla="*/ 0 w 425651"/>
                      <a:gd name="connsiteY0" fmla="*/ 212826 h 652462"/>
                      <a:gd name="connsiteX1" fmla="*/ 212826 w 425651"/>
                      <a:gd name="connsiteY1" fmla="*/ 0 h 652462"/>
                      <a:gd name="connsiteX2" fmla="*/ 212826 w 425651"/>
                      <a:gd name="connsiteY2" fmla="*/ 0 h 652462"/>
                      <a:gd name="connsiteX3" fmla="*/ 425652 w 425651"/>
                      <a:gd name="connsiteY3" fmla="*/ 212826 h 652462"/>
                      <a:gd name="connsiteX4" fmla="*/ 425651 w 425651"/>
                      <a:gd name="connsiteY4" fmla="*/ 439637 h 652462"/>
                      <a:gd name="connsiteX5" fmla="*/ 212825 w 425651"/>
                      <a:gd name="connsiteY5" fmla="*/ 652463 h 652462"/>
                      <a:gd name="connsiteX6" fmla="*/ 212826 w 425651"/>
                      <a:gd name="connsiteY6" fmla="*/ 652462 h 652462"/>
                      <a:gd name="connsiteX7" fmla="*/ 0 w 425651"/>
                      <a:gd name="connsiteY7" fmla="*/ 439636 h 652462"/>
                      <a:gd name="connsiteX8" fmla="*/ 0 w 425651"/>
                      <a:gd name="connsiteY8" fmla="*/ 212826 h 652462"/>
                      <a:gd name="connsiteX0" fmla="*/ 0 w 425652"/>
                      <a:gd name="connsiteY0" fmla="*/ 212826 h 652463"/>
                      <a:gd name="connsiteX1" fmla="*/ 212826 w 425652"/>
                      <a:gd name="connsiteY1" fmla="*/ 0 h 652463"/>
                      <a:gd name="connsiteX2" fmla="*/ 212826 w 425652"/>
                      <a:gd name="connsiteY2" fmla="*/ 0 h 652463"/>
                      <a:gd name="connsiteX3" fmla="*/ 425652 w 425652"/>
                      <a:gd name="connsiteY3" fmla="*/ 212826 h 652463"/>
                      <a:gd name="connsiteX4" fmla="*/ 425651 w 425652"/>
                      <a:gd name="connsiteY4" fmla="*/ 439637 h 652463"/>
                      <a:gd name="connsiteX5" fmla="*/ 212825 w 425652"/>
                      <a:gd name="connsiteY5" fmla="*/ 652463 h 652463"/>
                      <a:gd name="connsiteX6" fmla="*/ 212826 w 425652"/>
                      <a:gd name="connsiteY6" fmla="*/ 652462 h 652463"/>
                      <a:gd name="connsiteX7" fmla="*/ 0 w 425652"/>
                      <a:gd name="connsiteY7" fmla="*/ 439636 h 652463"/>
                      <a:gd name="connsiteX8" fmla="*/ 164 w 425652"/>
                      <a:gd name="connsiteY8" fmla="*/ 283368 h 652463"/>
                      <a:gd name="connsiteX9" fmla="*/ 0 w 425652"/>
                      <a:gd name="connsiteY9" fmla="*/ 212826 h 652463"/>
                      <a:gd name="connsiteX0" fmla="*/ 147473 w 573125"/>
                      <a:gd name="connsiteY0" fmla="*/ 212826 h 652463"/>
                      <a:gd name="connsiteX1" fmla="*/ 360299 w 573125"/>
                      <a:gd name="connsiteY1" fmla="*/ 0 h 652463"/>
                      <a:gd name="connsiteX2" fmla="*/ 360299 w 573125"/>
                      <a:gd name="connsiteY2" fmla="*/ 0 h 652463"/>
                      <a:gd name="connsiteX3" fmla="*/ 573125 w 573125"/>
                      <a:gd name="connsiteY3" fmla="*/ 212826 h 652463"/>
                      <a:gd name="connsiteX4" fmla="*/ 573124 w 573125"/>
                      <a:gd name="connsiteY4" fmla="*/ 439637 h 652463"/>
                      <a:gd name="connsiteX5" fmla="*/ 360298 w 573125"/>
                      <a:gd name="connsiteY5" fmla="*/ 652463 h 652463"/>
                      <a:gd name="connsiteX6" fmla="*/ 360299 w 573125"/>
                      <a:gd name="connsiteY6" fmla="*/ 652462 h 652463"/>
                      <a:gd name="connsiteX7" fmla="*/ 147473 w 573125"/>
                      <a:gd name="connsiteY7" fmla="*/ 439636 h 652463"/>
                      <a:gd name="connsiteX8" fmla="*/ 0 w 573125"/>
                      <a:gd name="connsiteY8" fmla="*/ 414336 h 652463"/>
                      <a:gd name="connsiteX9" fmla="*/ 147473 w 573125"/>
                      <a:gd name="connsiteY9" fmla="*/ 212826 h 652463"/>
                      <a:gd name="connsiteX0" fmla="*/ 157561 w 583213"/>
                      <a:gd name="connsiteY0" fmla="*/ 212826 h 652463"/>
                      <a:gd name="connsiteX1" fmla="*/ 370387 w 583213"/>
                      <a:gd name="connsiteY1" fmla="*/ 0 h 652463"/>
                      <a:gd name="connsiteX2" fmla="*/ 370387 w 583213"/>
                      <a:gd name="connsiteY2" fmla="*/ 0 h 652463"/>
                      <a:gd name="connsiteX3" fmla="*/ 583213 w 583213"/>
                      <a:gd name="connsiteY3" fmla="*/ 212826 h 652463"/>
                      <a:gd name="connsiteX4" fmla="*/ 583212 w 583213"/>
                      <a:gd name="connsiteY4" fmla="*/ 439637 h 652463"/>
                      <a:gd name="connsiteX5" fmla="*/ 370386 w 583213"/>
                      <a:gd name="connsiteY5" fmla="*/ 652463 h 652463"/>
                      <a:gd name="connsiteX6" fmla="*/ 370387 w 583213"/>
                      <a:gd name="connsiteY6" fmla="*/ 652462 h 652463"/>
                      <a:gd name="connsiteX7" fmla="*/ 157561 w 583213"/>
                      <a:gd name="connsiteY7" fmla="*/ 439636 h 652463"/>
                      <a:gd name="connsiteX8" fmla="*/ 10088 w 583213"/>
                      <a:gd name="connsiteY8" fmla="*/ 414336 h 652463"/>
                      <a:gd name="connsiteX9" fmla="*/ 157561 w 583213"/>
                      <a:gd name="connsiteY9" fmla="*/ 212826 h 652463"/>
                      <a:gd name="connsiteX0" fmla="*/ 157561 w 583213"/>
                      <a:gd name="connsiteY0" fmla="*/ 212826 h 652463"/>
                      <a:gd name="connsiteX1" fmla="*/ 370387 w 583213"/>
                      <a:gd name="connsiteY1" fmla="*/ 0 h 652463"/>
                      <a:gd name="connsiteX2" fmla="*/ 370387 w 583213"/>
                      <a:gd name="connsiteY2" fmla="*/ 0 h 652463"/>
                      <a:gd name="connsiteX3" fmla="*/ 583213 w 583213"/>
                      <a:gd name="connsiteY3" fmla="*/ 212826 h 652463"/>
                      <a:gd name="connsiteX4" fmla="*/ 583212 w 583213"/>
                      <a:gd name="connsiteY4" fmla="*/ 439637 h 652463"/>
                      <a:gd name="connsiteX5" fmla="*/ 370386 w 583213"/>
                      <a:gd name="connsiteY5" fmla="*/ 652463 h 652463"/>
                      <a:gd name="connsiteX6" fmla="*/ 370387 w 583213"/>
                      <a:gd name="connsiteY6" fmla="*/ 652462 h 652463"/>
                      <a:gd name="connsiteX7" fmla="*/ 157561 w 583213"/>
                      <a:gd name="connsiteY7" fmla="*/ 439636 h 652463"/>
                      <a:gd name="connsiteX8" fmla="*/ 10088 w 583213"/>
                      <a:gd name="connsiteY8" fmla="*/ 414336 h 652463"/>
                      <a:gd name="connsiteX9" fmla="*/ 157561 w 583213"/>
                      <a:gd name="connsiteY9" fmla="*/ 212826 h 652463"/>
                      <a:gd name="connsiteX0" fmla="*/ 178178 w 603830"/>
                      <a:gd name="connsiteY0" fmla="*/ 212826 h 652463"/>
                      <a:gd name="connsiteX1" fmla="*/ 391004 w 603830"/>
                      <a:gd name="connsiteY1" fmla="*/ 0 h 652463"/>
                      <a:gd name="connsiteX2" fmla="*/ 391004 w 603830"/>
                      <a:gd name="connsiteY2" fmla="*/ 0 h 652463"/>
                      <a:gd name="connsiteX3" fmla="*/ 603830 w 603830"/>
                      <a:gd name="connsiteY3" fmla="*/ 212826 h 652463"/>
                      <a:gd name="connsiteX4" fmla="*/ 603829 w 603830"/>
                      <a:gd name="connsiteY4" fmla="*/ 439637 h 652463"/>
                      <a:gd name="connsiteX5" fmla="*/ 391003 w 603830"/>
                      <a:gd name="connsiteY5" fmla="*/ 652463 h 652463"/>
                      <a:gd name="connsiteX6" fmla="*/ 391004 w 603830"/>
                      <a:gd name="connsiteY6" fmla="*/ 652462 h 652463"/>
                      <a:gd name="connsiteX7" fmla="*/ 178178 w 603830"/>
                      <a:gd name="connsiteY7" fmla="*/ 439636 h 652463"/>
                      <a:gd name="connsiteX8" fmla="*/ 9273 w 603830"/>
                      <a:gd name="connsiteY8" fmla="*/ 485773 h 652463"/>
                      <a:gd name="connsiteX9" fmla="*/ 178178 w 603830"/>
                      <a:gd name="connsiteY9" fmla="*/ 212826 h 652463"/>
                      <a:gd name="connsiteX0" fmla="*/ 177553 w 603205"/>
                      <a:gd name="connsiteY0" fmla="*/ 212826 h 652463"/>
                      <a:gd name="connsiteX1" fmla="*/ 390379 w 603205"/>
                      <a:gd name="connsiteY1" fmla="*/ 0 h 652463"/>
                      <a:gd name="connsiteX2" fmla="*/ 390379 w 603205"/>
                      <a:gd name="connsiteY2" fmla="*/ 0 h 652463"/>
                      <a:gd name="connsiteX3" fmla="*/ 603205 w 603205"/>
                      <a:gd name="connsiteY3" fmla="*/ 212826 h 652463"/>
                      <a:gd name="connsiteX4" fmla="*/ 603204 w 603205"/>
                      <a:gd name="connsiteY4" fmla="*/ 439637 h 652463"/>
                      <a:gd name="connsiteX5" fmla="*/ 390378 w 603205"/>
                      <a:gd name="connsiteY5" fmla="*/ 652463 h 652463"/>
                      <a:gd name="connsiteX6" fmla="*/ 390379 w 603205"/>
                      <a:gd name="connsiteY6" fmla="*/ 652462 h 652463"/>
                      <a:gd name="connsiteX7" fmla="*/ 177553 w 603205"/>
                      <a:gd name="connsiteY7" fmla="*/ 439636 h 652463"/>
                      <a:gd name="connsiteX8" fmla="*/ 8648 w 603205"/>
                      <a:gd name="connsiteY8" fmla="*/ 485773 h 652463"/>
                      <a:gd name="connsiteX9" fmla="*/ 177553 w 603205"/>
                      <a:gd name="connsiteY9" fmla="*/ 212826 h 652463"/>
                      <a:gd name="connsiteX0" fmla="*/ 177553 w 603205"/>
                      <a:gd name="connsiteY0" fmla="*/ 212826 h 652463"/>
                      <a:gd name="connsiteX1" fmla="*/ 390379 w 603205"/>
                      <a:gd name="connsiteY1" fmla="*/ 0 h 652463"/>
                      <a:gd name="connsiteX2" fmla="*/ 390379 w 603205"/>
                      <a:gd name="connsiteY2" fmla="*/ 0 h 652463"/>
                      <a:gd name="connsiteX3" fmla="*/ 603205 w 603205"/>
                      <a:gd name="connsiteY3" fmla="*/ 212826 h 652463"/>
                      <a:gd name="connsiteX4" fmla="*/ 603204 w 603205"/>
                      <a:gd name="connsiteY4" fmla="*/ 439637 h 652463"/>
                      <a:gd name="connsiteX5" fmla="*/ 390378 w 603205"/>
                      <a:gd name="connsiteY5" fmla="*/ 652463 h 652463"/>
                      <a:gd name="connsiteX6" fmla="*/ 390379 w 603205"/>
                      <a:gd name="connsiteY6" fmla="*/ 652462 h 652463"/>
                      <a:gd name="connsiteX7" fmla="*/ 210890 w 603205"/>
                      <a:gd name="connsiteY7" fmla="*/ 389630 h 652463"/>
                      <a:gd name="connsiteX8" fmla="*/ 8648 w 603205"/>
                      <a:gd name="connsiteY8" fmla="*/ 485773 h 652463"/>
                      <a:gd name="connsiteX9" fmla="*/ 177553 w 603205"/>
                      <a:gd name="connsiteY9" fmla="*/ 212826 h 652463"/>
                      <a:gd name="connsiteX0" fmla="*/ 177553 w 611846"/>
                      <a:gd name="connsiteY0" fmla="*/ 212826 h 652463"/>
                      <a:gd name="connsiteX1" fmla="*/ 390379 w 611846"/>
                      <a:gd name="connsiteY1" fmla="*/ 0 h 652463"/>
                      <a:gd name="connsiteX2" fmla="*/ 390379 w 611846"/>
                      <a:gd name="connsiteY2" fmla="*/ 0 h 652463"/>
                      <a:gd name="connsiteX3" fmla="*/ 603205 w 611846"/>
                      <a:gd name="connsiteY3" fmla="*/ 212826 h 652463"/>
                      <a:gd name="connsiteX4" fmla="*/ 603204 w 611846"/>
                      <a:gd name="connsiteY4" fmla="*/ 439637 h 652463"/>
                      <a:gd name="connsiteX5" fmla="*/ 390378 w 611846"/>
                      <a:gd name="connsiteY5" fmla="*/ 652463 h 652463"/>
                      <a:gd name="connsiteX6" fmla="*/ 390379 w 611846"/>
                      <a:gd name="connsiteY6" fmla="*/ 652462 h 652463"/>
                      <a:gd name="connsiteX7" fmla="*/ 210890 w 611846"/>
                      <a:gd name="connsiteY7" fmla="*/ 389630 h 652463"/>
                      <a:gd name="connsiteX8" fmla="*/ 8648 w 611846"/>
                      <a:gd name="connsiteY8" fmla="*/ 485773 h 652463"/>
                      <a:gd name="connsiteX9" fmla="*/ 177553 w 611846"/>
                      <a:gd name="connsiteY9" fmla="*/ 212826 h 652463"/>
                      <a:gd name="connsiteX0" fmla="*/ 177553 w 612858"/>
                      <a:gd name="connsiteY0" fmla="*/ 212826 h 652463"/>
                      <a:gd name="connsiteX1" fmla="*/ 390379 w 612858"/>
                      <a:gd name="connsiteY1" fmla="*/ 0 h 652463"/>
                      <a:gd name="connsiteX2" fmla="*/ 390379 w 612858"/>
                      <a:gd name="connsiteY2" fmla="*/ 0 h 652463"/>
                      <a:gd name="connsiteX3" fmla="*/ 603205 w 612858"/>
                      <a:gd name="connsiteY3" fmla="*/ 212826 h 652463"/>
                      <a:gd name="connsiteX4" fmla="*/ 567486 w 612858"/>
                      <a:gd name="connsiteY4" fmla="*/ 484880 h 652463"/>
                      <a:gd name="connsiteX5" fmla="*/ 390378 w 612858"/>
                      <a:gd name="connsiteY5" fmla="*/ 652463 h 652463"/>
                      <a:gd name="connsiteX6" fmla="*/ 390379 w 612858"/>
                      <a:gd name="connsiteY6" fmla="*/ 652462 h 652463"/>
                      <a:gd name="connsiteX7" fmla="*/ 210890 w 612858"/>
                      <a:gd name="connsiteY7" fmla="*/ 389630 h 652463"/>
                      <a:gd name="connsiteX8" fmla="*/ 8648 w 612858"/>
                      <a:gd name="connsiteY8" fmla="*/ 485773 h 652463"/>
                      <a:gd name="connsiteX9" fmla="*/ 177553 w 612858"/>
                      <a:gd name="connsiteY9" fmla="*/ 212826 h 652463"/>
                      <a:gd name="connsiteX0" fmla="*/ 177553 w 613162"/>
                      <a:gd name="connsiteY0" fmla="*/ 212826 h 652463"/>
                      <a:gd name="connsiteX1" fmla="*/ 390379 w 613162"/>
                      <a:gd name="connsiteY1" fmla="*/ 0 h 652463"/>
                      <a:gd name="connsiteX2" fmla="*/ 390379 w 613162"/>
                      <a:gd name="connsiteY2" fmla="*/ 0 h 652463"/>
                      <a:gd name="connsiteX3" fmla="*/ 603205 w 613162"/>
                      <a:gd name="connsiteY3" fmla="*/ 212826 h 652463"/>
                      <a:gd name="connsiteX4" fmla="*/ 567486 w 613162"/>
                      <a:gd name="connsiteY4" fmla="*/ 484880 h 652463"/>
                      <a:gd name="connsiteX5" fmla="*/ 390378 w 613162"/>
                      <a:gd name="connsiteY5" fmla="*/ 652463 h 652463"/>
                      <a:gd name="connsiteX6" fmla="*/ 390379 w 613162"/>
                      <a:gd name="connsiteY6" fmla="*/ 652462 h 652463"/>
                      <a:gd name="connsiteX7" fmla="*/ 210890 w 613162"/>
                      <a:gd name="connsiteY7" fmla="*/ 389630 h 652463"/>
                      <a:gd name="connsiteX8" fmla="*/ 8648 w 613162"/>
                      <a:gd name="connsiteY8" fmla="*/ 485773 h 652463"/>
                      <a:gd name="connsiteX9" fmla="*/ 177553 w 613162"/>
                      <a:gd name="connsiteY9" fmla="*/ 212826 h 652463"/>
                      <a:gd name="connsiteX0" fmla="*/ 177553 w 585882"/>
                      <a:gd name="connsiteY0" fmla="*/ 212826 h 652463"/>
                      <a:gd name="connsiteX1" fmla="*/ 390379 w 585882"/>
                      <a:gd name="connsiteY1" fmla="*/ 0 h 652463"/>
                      <a:gd name="connsiteX2" fmla="*/ 390379 w 585882"/>
                      <a:gd name="connsiteY2" fmla="*/ 0 h 652463"/>
                      <a:gd name="connsiteX3" fmla="*/ 560343 w 585882"/>
                      <a:gd name="connsiteY3" fmla="*/ 177107 h 652463"/>
                      <a:gd name="connsiteX4" fmla="*/ 567486 w 585882"/>
                      <a:gd name="connsiteY4" fmla="*/ 484880 h 652463"/>
                      <a:gd name="connsiteX5" fmla="*/ 390378 w 585882"/>
                      <a:gd name="connsiteY5" fmla="*/ 652463 h 652463"/>
                      <a:gd name="connsiteX6" fmla="*/ 390379 w 585882"/>
                      <a:gd name="connsiteY6" fmla="*/ 652462 h 652463"/>
                      <a:gd name="connsiteX7" fmla="*/ 210890 w 585882"/>
                      <a:gd name="connsiteY7" fmla="*/ 389630 h 652463"/>
                      <a:gd name="connsiteX8" fmla="*/ 8648 w 585882"/>
                      <a:gd name="connsiteY8" fmla="*/ 485773 h 652463"/>
                      <a:gd name="connsiteX9" fmla="*/ 177553 w 585882"/>
                      <a:gd name="connsiteY9" fmla="*/ 212826 h 652463"/>
                      <a:gd name="connsiteX0" fmla="*/ 140931 w 549260"/>
                      <a:gd name="connsiteY0" fmla="*/ 212826 h 652463"/>
                      <a:gd name="connsiteX1" fmla="*/ 353757 w 549260"/>
                      <a:gd name="connsiteY1" fmla="*/ 0 h 652463"/>
                      <a:gd name="connsiteX2" fmla="*/ 353757 w 549260"/>
                      <a:gd name="connsiteY2" fmla="*/ 0 h 652463"/>
                      <a:gd name="connsiteX3" fmla="*/ 523721 w 549260"/>
                      <a:gd name="connsiteY3" fmla="*/ 177107 h 652463"/>
                      <a:gd name="connsiteX4" fmla="*/ 530864 w 549260"/>
                      <a:gd name="connsiteY4" fmla="*/ 484880 h 652463"/>
                      <a:gd name="connsiteX5" fmla="*/ 353756 w 549260"/>
                      <a:gd name="connsiteY5" fmla="*/ 652463 h 652463"/>
                      <a:gd name="connsiteX6" fmla="*/ 353757 w 549260"/>
                      <a:gd name="connsiteY6" fmla="*/ 652462 h 652463"/>
                      <a:gd name="connsiteX7" fmla="*/ 174268 w 549260"/>
                      <a:gd name="connsiteY7" fmla="*/ 389630 h 652463"/>
                      <a:gd name="connsiteX8" fmla="*/ 10126 w 549260"/>
                      <a:gd name="connsiteY8" fmla="*/ 452435 h 652463"/>
                      <a:gd name="connsiteX9" fmla="*/ 140931 w 549260"/>
                      <a:gd name="connsiteY9" fmla="*/ 212826 h 652463"/>
                      <a:gd name="connsiteX0" fmla="*/ 140931 w 549260"/>
                      <a:gd name="connsiteY0" fmla="*/ 212826 h 652463"/>
                      <a:gd name="connsiteX1" fmla="*/ 353757 w 549260"/>
                      <a:gd name="connsiteY1" fmla="*/ 0 h 652463"/>
                      <a:gd name="connsiteX2" fmla="*/ 353757 w 549260"/>
                      <a:gd name="connsiteY2" fmla="*/ 0 h 652463"/>
                      <a:gd name="connsiteX3" fmla="*/ 523721 w 549260"/>
                      <a:gd name="connsiteY3" fmla="*/ 177107 h 652463"/>
                      <a:gd name="connsiteX4" fmla="*/ 530864 w 549260"/>
                      <a:gd name="connsiteY4" fmla="*/ 484880 h 652463"/>
                      <a:gd name="connsiteX5" fmla="*/ 353756 w 549260"/>
                      <a:gd name="connsiteY5" fmla="*/ 652463 h 652463"/>
                      <a:gd name="connsiteX6" fmla="*/ 353757 w 549260"/>
                      <a:gd name="connsiteY6" fmla="*/ 652462 h 652463"/>
                      <a:gd name="connsiteX7" fmla="*/ 174268 w 549260"/>
                      <a:gd name="connsiteY7" fmla="*/ 389630 h 652463"/>
                      <a:gd name="connsiteX8" fmla="*/ 10126 w 549260"/>
                      <a:gd name="connsiteY8" fmla="*/ 452435 h 652463"/>
                      <a:gd name="connsiteX9" fmla="*/ 140931 w 549260"/>
                      <a:gd name="connsiteY9" fmla="*/ 212826 h 652463"/>
                      <a:gd name="connsiteX0" fmla="*/ 140931 w 549260"/>
                      <a:gd name="connsiteY0" fmla="*/ 212826 h 652463"/>
                      <a:gd name="connsiteX1" fmla="*/ 353757 w 549260"/>
                      <a:gd name="connsiteY1" fmla="*/ 0 h 652463"/>
                      <a:gd name="connsiteX2" fmla="*/ 353757 w 549260"/>
                      <a:gd name="connsiteY2" fmla="*/ 0 h 652463"/>
                      <a:gd name="connsiteX3" fmla="*/ 523721 w 549260"/>
                      <a:gd name="connsiteY3" fmla="*/ 177107 h 652463"/>
                      <a:gd name="connsiteX4" fmla="*/ 530864 w 549260"/>
                      <a:gd name="connsiteY4" fmla="*/ 484880 h 652463"/>
                      <a:gd name="connsiteX5" fmla="*/ 353756 w 549260"/>
                      <a:gd name="connsiteY5" fmla="*/ 652463 h 652463"/>
                      <a:gd name="connsiteX6" fmla="*/ 353757 w 549260"/>
                      <a:gd name="connsiteY6" fmla="*/ 652462 h 652463"/>
                      <a:gd name="connsiteX7" fmla="*/ 174268 w 549260"/>
                      <a:gd name="connsiteY7" fmla="*/ 389630 h 652463"/>
                      <a:gd name="connsiteX8" fmla="*/ 10126 w 549260"/>
                      <a:gd name="connsiteY8" fmla="*/ 452435 h 652463"/>
                      <a:gd name="connsiteX9" fmla="*/ 140931 w 549260"/>
                      <a:gd name="connsiteY9" fmla="*/ 212826 h 652463"/>
                      <a:gd name="connsiteX0" fmla="*/ 140931 w 549260"/>
                      <a:gd name="connsiteY0" fmla="*/ 212826 h 690562"/>
                      <a:gd name="connsiteX1" fmla="*/ 353757 w 549260"/>
                      <a:gd name="connsiteY1" fmla="*/ 0 h 690562"/>
                      <a:gd name="connsiteX2" fmla="*/ 353757 w 549260"/>
                      <a:gd name="connsiteY2" fmla="*/ 0 h 690562"/>
                      <a:gd name="connsiteX3" fmla="*/ 523721 w 549260"/>
                      <a:gd name="connsiteY3" fmla="*/ 177107 h 690562"/>
                      <a:gd name="connsiteX4" fmla="*/ 530864 w 549260"/>
                      <a:gd name="connsiteY4" fmla="*/ 484880 h 690562"/>
                      <a:gd name="connsiteX5" fmla="*/ 353756 w 549260"/>
                      <a:gd name="connsiteY5" fmla="*/ 652463 h 690562"/>
                      <a:gd name="connsiteX6" fmla="*/ 275176 w 549260"/>
                      <a:gd name="connsiteY6" fmla="*/ 690562 h 690562"/>
                      <a:gd name="connsiteX7" fmla="*/ 174268 w 549260"/>
                      <a:gd name="connsiteY7" fmla="*/ 389630 h 690562"/>
                      <a:gd name="connsiteX8" fmla="*/ 10126 w 549260"/>
                      <a:gd name="connsiteY8" fmla="*/ 452435 h 690562"/>
                      <a:gd name="connsiteX9" fmla="*/ 140931 w 549260"/>
                      <a:gd name="connsiteY9" fmla="*/ 212826 h 690562"/>
                      <a:gd name="connsiteX0" fmla="*/ 140931 w 549260"/>
                      <a:gd name="connsiteY0" fmla="*/ 212826 h 652463"/>
                      <a:gd name="connsiteX1" fmla="*/ 353757 w 549260"/>
                      <a:gd name="connsiteY1" fmla="*/ 0 h 652463"/>
                      <a:gd name="connsiteX2" fmla="*/ 353757 w 549260"/>
                      <a:gd name="connsiteY2" fmla="*/ 0 h 652463"/>
                      <a:gd name="connsiteX3" fmla="*/ 523721 w 549260"/>
                      <a:gd name="connsiteY3" fmla="*/ 177107 h 652463"/>
                      <a:gd name="connsiteX4" fmla="*/ 530864 w 549260"/>
                      <a:gd name="connsiteY4" fmla="*/ 484880 h 652463"/>
                      <a:gd name="connsiteX5" fmla="*/ 353756 w 549260"/>
                      <a:gd name="connsiteY5" fmla="*/ 652463 h 652463"/>
                      <a:gd name="connsiteX6" fmla="*/ 174268 w 549260"/>
                      <a:gd name="connsiteY6" fmla="*/ 389630 h 652463"/>
                      <a:gd name="connsiteX7" fmla="*/ 10126 w 549260"/>
                      <a:gd name="connsiteY7" fmla="*/ 452435 h 652463"/>
                      <a:gd name="connsiteX8" fmla="*/ 140931 w 549260"/>
                      <a:gd name="connsiteY8" fmla="*/ 212826 h 652463"/>
                      <a:gd name="connsiteX0" fmla="*/ 140931 w 549260"/>
                      <a:gd name="connsiteY0" fmla="*/ 212826 h 657574"/>
                      <a:gd name="connsiteX1" fmla="*/ 353757 w 549260"/>
                      <a:gd name="connsiteY1" fmla="*/ 0 h 657574"/>
                      <a:gd name="connsiteX2" fmla="*/ 353757 w 549260"/>
                      <a:gd name="connsiteY2" fmla="*/ 0 h 657574"/>
                      <a:gd name="connsiteX3" fmla="*/ 523721 w 549260"/>
                      <a:gd name="connsiteY3" fmla="*/ 177107 h 657574"/>
                      <a:gd name="connsiteX4" fmla="*/ 530864 w 549260"/>
                      <a:gd name="connsiteY4" fmla="*/ 484880 h 657574"/>
                      <a:gd name="connsiteX5" fmla="*/ 353756 w 549260"/>
                      <a:gd name="connsiteY5" fmla="*/ 652463 h 657574"/>
                      <a:gd name="connsiteX6" fmla="*/ 174268 w 549260"/>
                      <a:gd name="connsiteY6" fmla="*/ 389630 h 657574"/>
                      <a:gd name="connsiteX7" fmla="*/ 10126 w 549260"/>
                      <a:gd name="connsiteY7" fmla="*/ 452435 h 657574"/>
                      <a:gd name="connsiteX8" fmla="*/ 140931 w 549260"/>
                      <a:gd name="connsiteY8" fmla="*/ 212826 h 657574"/>
                      <a:gd name="connsiteX0" fmla="*/ 140931 w 550907"/>
                      <a:gd name="connsiteY0" fmla="*/ 212826 h 692652"/>
                      <a:gd name="connsiteX1" fmla="*/ 353757 w 550907"/>
                      <a:gd name="connsiteY1" fmla="*/ 0 h 692652"/>
                      <a:gd name="connsiteX2" fmla="*/ 353757 w 550907"/>
                      <a:gd name="connsiteY2" fmla="*/ 0 h 692652"/>
                      <a:gd name="connsiteX3" fmla="*/ 523721 w 550907"/>
                      <a:gd name="connsiteY3" fmla="*/ 177107 h 692652"/>
                      <a:gd name="connsiteX4" fmla="*/ 530864 w 550907"/>
                      <a:gd name="connsiteY4" fmla="*/ 484880 h 692652"/>
                      <a:gd name="connsiteX5" fmla="*/ 329944 w 550907"/>
                      <a:gd name="connsiteY5" fmla="*/ 688182 h 692652"/>
                      <a:gd name="connsiteX6" fmla="*/ 174268 w 550907"/>
                      <a:gd name="connsiteY6" fmla="*/ 389630 h 692652"/>
                      <a:gd name="connsiteX7" fmla="*/ 10126 w 550907"/>
                      <a:gd name="connsiteY7" fmla="*/ 452435 h 692652"/>
                      <a:gd name="connsiteX8" fmla="*/ 140931 w 550907"/>
                      <a:gd name="connsiteY8" fmla="*/ 212826 h 692652"/>
                      <a:gd name="connsiteX0" fmla="*/ 140931 w 550907"/>
                      <a:gd name="connsiteY0" fmla="*/ 212826 h 692652"/>
                      <a:gd name="connsiteX1" fmla="*/ 353757 w 550907"/>
                      <a:gd name="connsiteY1" fmla="*/ 0 h 692652"/>
                      <a:gd name="connsiteX2" fmla="*/ 353757 w 550907"/>
                      <a:gd name="connsiteY2" fmla="*/ 0 h 692652"/>
                      <a:gd name="connsiteX3" fmla="*/ 523721 w 550907"/>
                      <a:gd name="connsiteY3" fmla="*/ 177107 h 692652"/>
                      <a:gd name="connsiteX4" fmla="*/ 530864 w 550907"/>
                      <a:gd name="connsiteY4" fmla="*/ 484880 h 692652"/>
                      <a:gd name="connsiteX5" fmla="*/ 329944 w 550907"/>
                      <a:gd name="connsiteY5" fmla="*/ 688182 h 692652"/>
                      <a:gd name="connsiteX6" fmla="*/ 174268 w 550907"/>
                      <a:gd name="connsiteY6" fmla="*/ 389630 h 692652"/>
                      <a:gd name="connsiteX7" fmla="*/ 10126 w 550907"/>
                      <a:gd name="connsiteY7" fmla="*/ 452435 h 692652"/>
                      <a:gd name="connsiteX8" fmla="*/ 140931 w 550907"/>
                      <a:gd name="connsiteY8" fmla="*/ 212826 h 6926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0907" h="692652">
                        <a:moveTo>
                          <a:pt x="140931" y="212826"/>
                        </a:moveTo>
                        <a:cubicBezTo>
                          <a:pt x="140931" y="95285"/>
                          <a:pt x="236216" y="0"/>
                          <a:pt x="353757" y="0"/>
                        </a:cubicBezTo>
                        <a:lnTo>
                          <a:pt x="353757" y="0"/>
                        </a:lnTo>
                        <a:cubicBezTo>
                          <a:pt x="471298" y="0"/>
                          <a:pt x="494203" y="96294"/>
                          <a:pt x="523721" y="177107"/>
                        </a:cubicBezTo>
                        <a:cubicBezTo>
                          <a:pt x="553239" y="257920"/>
                          <a:pt x="563160" y="399701"/>
                          <a:pt x="530864" y="484880"/>
                        </a:cubicBezTo>
                        <a:cubicBezTo>
                          <a:pt x="498568" y="570059"/>
                          <a:pt x="447485" y="664370"/>
                          <a:pt x="329944" y="688182"/>
                        </a:cubicBezTo>
                        <a:cubicBezTo>
                          <a:pt x="124858" y="729159"/>
                          <a:pt x="234097" y="477241"/>
                          <a:pt x="174268" y="389630"/>
                        </a:cubicBezTo>
                        <a:cubicBezTo>
                          <a:pt x="174323" y="337541"/>
                          <a:pt x="62459" y="497381"/>
                          <a:pt x="10126" y="452435"/>
                        </a:cubicBezTo>
                        <a:cubicBezTo>
                          <a:pt x="-44698" y="412252"/>
                          <a:pt x="140986" y="236340"/>
                          <a:pt x="140931" y="212826"/>
                        </a:cubicBezTo>
                        <a:close/>
                      </a:path>
                    </a:pathLst>
                  </a:custGeom>
                  <a:grpFill/>
                  <a:ln w="57150" cap="flat" cmpd="sng" algn="ctr">
                    <a:solidFill>
                      <a:srgbClr val="F79646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1" name="角丸四角形 59"/>
                  <p:cNvSpPr/>
                  <p:nvPr/>
                </p:nvSpPr>
                <p:spPr>
                  <a:xfrm rot="17100000" flipH="1">
                    <a:off x="4453864" y="3797126"/>
                    <a:ext cx="327072" cy="117478"/>
                  </a:xfrm>
                  <a:custGeom>
                    <a:avLst/>
                    <a:gdLst>
                      <a:gd name="connsiteX0" fmla="*/ 0 w 754273"/>
                      <a:gd name="connsiteY0" fmla="*/ 97212 h 194423"/>
                      <a:gd name="connsiteX1" fmla="*/ 97212 w 754273"/>
                      <a:gd name="connsiteY1" fmla="*/ 0 h 194423"/>
                      <a:gd name="connsiteX2" fmla="*/ 657062 w 754273"/>
                      <a:gd name="connsiteY2" fmla="*/ 0 h 194423"/>
                      <a:gd name="connsiteX3" fmla="*/ 754274 w 754273"/>
                      <a:gd name="connsiteY3" fmla="*/ 97212 h 194423"/>
                      <a:gd name="connsiteX4" fmla="*/ 754273 w 754273"/>
                      <a:gd name="connsiteY4" fmla="*/ 97212 h 194423"/>
                      <a:gd name="connsiteX5" fmla="*/ 657061 w 754273"/>
                      <a:gd name="connsiteY5" fmla="*/ 194424 h 194423"/>
                      <a:gd name="connsiteX6" fmla="*/ 97212 w 754273"/>
                      <a:gd name="connsiteY6" fmla="*/ 194423 h 194423"/>
                      <a:gd name="connsiteX7" fmla="*/ 0 w 754273"/>
                      <a:gd name="connsiteY7" fmla="*/ 97211 h 194423"/>
                      <a:gd name="connsiteX8" fmla="*/ 0 w 754273"/>
                      <a:gd name="connsiteY8" fmla="*/ 97212 h 194423"/>
                      <a:gd name="connsiteX0" fmla="*/ 0 w 754274"/>
                      <a:gd name="connsiteY0" fmla="*/ 97211 h 194424"/>
                      <a:gd name="connsiteX1" fmla="*/ 97212 w 754274"/>
                      <a:gd name="connsiteY1" fmla="*/ 0 h 194424"/>
                      <a:gd name="connsiteX2" fmla="*/ 657062 w 754274"/>
                      <a:gd name="connsiteY2" fmla="*/ 0 h 194424"/>
                      <a:gd name="connsiteX3" fmla="*/ 754274 w 754274"/>
                      <a:gd name="connsiteY3" fmla="*/ 97212 h 194424"/>
                      <a:gd name="connsiteX4" fmla="*/ 754273 w 754274"/>
                      <a:gd name="connsiteY4" fmla="*/ 97212 h 194424"/>
                      <a:gd name="connsiteX5" fmla="*/ 657061 w 754274"/>
                      <a:gd name="connsiteY5" fmla="*/ 194424 h 194424"/>
                      <a:gd name="connsiteX6" fmla="*/ 97212 w 754274"/>
                      <a:gd name="connsiteY6" fmla="*/ 194423 h 194424"/>
                      <a:gd name="connsiteX7" fmla="*/ 0 w 754274"/>
                      <a:gd name="connsiteY7" fmla="*/ 97211 h 194424"/>
                      <a:gd name="connsiteX0" fmla="*/ 0 w 754274"/>
                      <a:gd name="connsiteY0" fmla="*/ 97211 h 194424"/>
                      <a:gd name="connsiteX1" fmla="*/ 97212 w 754274"/>
                      <a:gd name="connsiteY1" fmla="*/ 0 h 194424"/>
                      <a:gd name="connsiteX2" fmla="*/ 657062 w 754274"/>
                      <a:gd name="connsiteY2" fmla="*/ 0 h 194424"/>
                      <a:gd name="connsiteX3" fmla="*/ 754274 w 754274"/>
                      <a:gd name="connsiteY3" fmla="*/ 97212 h 194424"/>
                      <a:gd name="connsiteX4" fmla="*/ 754273 w 754274"/>
                      <a:gd name="connsiteY4" fmla="*/ 97212 h 194424"/>
                      <a:gd name="connsiteX5" fmla="*/ 657061 w 754274"/>
                      <a:gd name="connsiteY5" fmla="*/ 194424 h 194424"/>
                      <a:gd name="connsiteX6" fmla="*/ 97212 w 754274"/>
                      <a:gd name="connsiteY6" fmla="*/ 194423 h 194424"/>
                      <a:gd name="connsiteX7" fmla="*/ 91440 w 754274"/>
                      <a:gd name="connsiteY7" fmla="*/ 188651 h 194424"/>
                      <a:gd name="connsiteX0" fmla="*/ 58811 w 715873"/>
                      <a:gd name="connsiteY0" fmla="*/ 0 h 194424"/>
                      <a:gd name="connsiteX1" fmla="*/ 618661 w 715873"/>
                      <a:gd name="connsiteY1" fmla="*/ 0 h 194424"/>
                      <a:gd name="connsiteX2" fmla="*/ 715873 w 715873"/>
                      <a:gd name="connsiteY2" fmla="*/ 97212 h 194424"/>
                      <a:gd name="connsiteX3" fmla="*/ 715872 w 715873"/>
                      <a:gd name="connsiteY3" fmla="*/ 97212 h 194424"/>
                      <a:gd name="connsiteX4" fmla="*/ 618660 w 715873"/>
                      <a:gd name="connsiteY4" fmla="*/ 194424 h 194424"/>
                      <a:gd name="connsiteX5" fmla="*/ 58811 w 715873"/>
                      <a:gd name="connsiteY5" fmla="*/ 194423 h 194424"/>
                      <a:gd name="connsiteX6" fmla="*/ 53039 w 715873"/>
                      <a:gd name="connsiteY6" fmla="*/ 188651 h 194424"/>
                      <a:gd name="connsiteX0" fmla="*/ 0 w 657062"/>
                      <a:gd name="connsiteY0" fmla="*/ 0 h 194424"/>
                      <a:gd name="connsiteX1" fmla="*/ 559850 w 657062"/>
                      <a:gd name="connsiteY1" fmla="*/ 0 h 194424"/>
                      <a:gd name="connsiteX2" fmla="*/ 657062 w 657062"/>
                      <a:gd name="connsiteY2" fmla="*/ 97212 h 194424"/>
                      <a:gd name="connsiteX3" fmla="*/ 657061 w 657062"/>
                      <a:gd name="connsiteY3" fmla="*/ 97212 h 194424"/>
                      <a:gd name="connsiteX4" fmla="*/ 559849 w 657062"/>
                      <a:gd name="connsiteY4" fmla="*/ 194424 h 194424"/>
                      <a:gd name="connsiteX5" fmla="*/ 0 w 657062"/>
                      <a:gd name="connsiteY5" fmla="*/ 194423 h 194424"/>
                      <a:gd name="connsiteX0" fmla="*/ 0 w 657062"/>
                      <a:gd name="connsiteY0" fmla="*/ 0 h 194424"/>
                      <a:gd name="connsiteX1" fmla="*/ 559850 w 657062"/>
                      <a:gd name="connsiteY1" fmla="*/ 0 h 194424"/>
                      <a:gd name="connsiteX2" fmla="*/ 657062 w 657062"/>
                      <a:gd name="connsiteY2" fmla="*/ 97212 h 194424"/>
                      <a:gd name="connsiteX3" fmla="*/ 559849 w 657062"/>
                      <a:gd name="connsiteY3" fmla="*/ 194424 h 194424"/>
                      <a:gd name="connsiteX4" fmla="*/ 0 w 657062"/>
                      <a:gd name="connsiteY4" fmla="*/ 194423 h 194424"/>
                      <a:gd name="connsiteX0" fmla="*/ 0 w 629829"/>
                      <a:gd name="connsiteY0" fmla="*/ 0 h 194424"/>
                      <a:gd name="connsiteX1" fmla="*/ 559850 w 629829"/>
                      <a:gd name="connsiteY1" fmla="*/ 0 h 194424"/>
                      <a:gd name="connsiteX2" fmla="*/ 559849 w 629829"/>
                      <a:gd name="connsiteY2" fmla="*/ 194424 h 194424"/>
                      <a:gd name="connsiteX3" fmla="*/ 0 w 629829"/>
                      <a:gd name="connsiteY3" fmla="*/ 194423 h 194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29829" h="194424">
                        <a:moveTo>
                          <a:pt x="0" y="0"/>
                        </a:moveTo>
                        <a:lnTo>
                          <a:pt x="559850" y="0"/>
                        </a:lnTo>
                        <a:cubicBezTo>
                          <a:pt x="653158" y="32404"/>
                          <a:pt x="653157" y="162020"/>
                          <a:pt x="559849" y="194424"/>
                        </a:cubicBezTo>
                        <a:lnTo>
                          <a:pt x="0" y="194423"/>
                        </a:lnTo>
                      </a:path>
                    </a:pathLst>
                  </a:custGeom>
                  <a:grpFill/>
                  <a:ln w="57150" cap="flat" cmpd="sng" algn="ctr">
                    <a:solidFill>
                      <a:srgbClr val="F79646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8" name="アーチ 97"/>
                <p:cNvSpPr/>
                <p:nvPr/>
              </p:nvSpPr>
              <p:spPr>
                <a:xfrm rot="10800000">
                  <a:off x="4582385" y="3265509"/>
                  <a:ext cx="104775" cy="53975"/>
                </a:xfrm>
                <a:prstGeom prst="blockArc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" name="アーチ 98"/>
                <p:cNvSpPr/>
                <p:nvPr/>
              </p:nvSpPr>
              <p:spPr>
                <a:xfrm rot="10800000">
                  <a:off x="4784791" y="3265509"/>
                  <a:ext cx="104775" cy="53975"/>
                </a:xfrm>
                <a:prstGeom prst="blockArc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cxnSp>
            <p:nvCxnSpPr>
              <p:cNvPr id="66" name="直線コネクタ 65"/>
              <p:cNvCxnSpPr/>
              <p:nvPr/>
            </p:nvCxnSpPr>
            <p:spPr>
              <a:xfrm>
                <a:off x="4275232" y="4061901"/>
                <a:ext cx="0" cy="117240"/>
              </a:xfrm>
              <a:prstGeom prst="line">
                <a:avLst/>
              </a:prstGeom>
              <a:grpFill/>
              <a:ln w="57150" cap="flat" cmpd="sng" algn="ctr">
                <a:solidFill>
                  <a:srgbClr val="F79646">
                    <a:lumMod val="50000"/>
                  </a:srgbClr>
                </a:solidFill>
                <a:prstDash val="solid"/>
              </a:ln>
              <a:effectLst/>
            </p:spPr>
          </p:cxnSp>
          <p:cxnSp>
            <p:nvCxnSpPr>
              <p:cNvPr id="88" name="直線コネクタ 87"/>
              <p:cNvCxnSpPr/>
              <p:nvPr/>
            </p:nvCxnSpPr>
            <p:spPr>
              <a:xfrm>
                <a:off x="4513357" y="4061901"/>
                <a:ext cx="0" cy="117240"/>
              </a:xfrm>
              <a:prstGeom prst="line">
                <a:avLst/>
              </a:prstGeom>
              <a:grpFill/>
              <a:ln w="57150" cap="flat" cmpd="sng" algn="ctr">
                <a:solidFill>
                  <a:srgbClr val="F79646">
                    <a:lumMod val="50000"/>
                  </a:srgbClr>
                </a:solidFill>
                <a:prstDash val="solid"/>
              </a:ln>
              <a:effectLst/>
            </p:spPr>
          </p:cxn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テキスト ボックス 62"/>
          <p:cNvSpPr txBox="1"/>
          <p:nvPr/>
        </p:nvSpPr>
        <p:spPr>
          <a:xfrm>
            <a:off x="0" y="5442320"/>
            <a:ext cx="990599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72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しばらく</a:t>
            </a:r>
            <a:r>
              <a:rPr kumimoji="1" lang="ja-JP" altLang="en-US" sz="72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お待ち</a:t>
            </a:r>
            <a:r>
              <a:rPr kumimoji="1" lang="ja-JP" altLang="en-US" sz="72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下さい</a:t>
            </a:r>
            <a:endParaRPr kumimoji="1" lang="ja-JP" altLang="en-US" sz="72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0" y="523127"/>
            <a:ext cx="9905999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順番にお呼びします</a:t>
            </a:r>
            <a:endParaRPr kumimoji="1" lang="ja-JP" altLang="en-US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88" name="グループ化 87"/>
          <p:cNvGrpSpPr/>
          <p:nvPr/>
        </p:nvGrpSpPr>
        <p:grpSpPr>
          <a:xfrm>
            <a:off x="3175494" y="1491886"/>
            <a:ext cx="3387866" cy="3950434"/>
            <a:chOff x="3390341" y="3037131"/>
            <a:chExt cx="2008438" cy="2341948"/>
          </a:xfrm>
        </p:grpSpPr>
        <p:sp>
          <p:nvSpPr>
            <p:cNvPr id="89" name="円/楕円 88"/>
            <p:cNvSpPr/>
            <p:nvPr/>
          </p:nvSpPr>
          <p:spPr>
            <a:xfrm>
              <a:off x="3390341" y="3140968"/>
              <a:ext cx="2008438" cy="2008438"/>
            </a:xfrm>
            <a:prstGeom prst="ellipse">
              <a:avLst/>
            </a:prstGeom>
            <a:solidFill>
              <a:srgbClr val="9BBB59">
                <a:lumMod val="40000"/>
                <a:lumOff val="6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90" name="グループ化 89"/>
            <p:cNvGrpSpPr/>
            <p:nvPr/>
          </p:nvGrpSpPr>
          <p:grpSpPr>
            <a:xfrm>
              <a:off x="3847941" y="3037131"/>
              <a:ext cx="1103086" cy="2341948"/>
              <a:chOff x="3847941" y="3037131"/>
              <a:chExt cx="1103086" cy="2341948"/>
            </a:xfrm>
            <a:solidFill>
              <a:srgbClr val="F79646">
                <a:lumMod val="60000"/>
                <a:lumOff val="40000"/>
              </a:srgbClr>
            </a:solidFill>
          </p:grpSpPr>
          <p:grpSp>
            <p:nvGrpSpPr>
              <p:cNvPr id="91" name="グループ化 90"/>
              <p:cNvGrpSpPr/>
              <p:nvPr/>
            </p:nvGrpSpPr>
            <p:grpSpPr>
              <a:xfrm>
                <a:off x="3847941" y="3037131"/>
                <a:ext cx="1103086" cy="2341948"/>
                <a:chOff x="4472666" y="3004344"/>
                <a:chExt cx="535715" cy="1137370"/>
              </a:xfrm>
              <a:grpFill/>
            </p:grpSpPr>
            <p:sp>
              <p:nvSpPr>
                <p:cNvPr id="94" name="フローチャート: 論理積ゲート 3"/>
                <p:cNvSpPr/>
                <p:nvPr/>
              </p:nvSpPr>
              <p:spPr>
                <a:xfrm rot="16200000">
                  <a:off x="4489846" y="3004344"/>
                  <a:ext cx="497681" cy="497681"/>
                </a:xfrm>
                <a:prstGeom prst="flowChartDelay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" name="フローチャート: 論理積ゲート 4"/>
                <p:cNvSpPr/>
                <p:nvPr/>
              </p:nvSpPr>
              <p:spPr>
                <a:xfrm rot="16200000">
                  <a:off x="4508498" y="3502025"/>
                  <a:ext cx="460378" cy="460378"/>
                </a:xfrm>
                <a:custGeom>
                  <a:avLst/>
                  <a:gdLst>
                    <a:gd name="connsiteX0" fmla="*/ 0 w 460378"/>
                    <a:gd name="connsiteY0" fmla="*/ 0 h 460378"/>
                    <a:gd name="connsiteX1" fmla="*/ 230189 w 460378"/>
                    <a:gd name="connsiteY1" fmla="*/ 0 h 460378"/>
                    <a:gd name="connsiteX2" fmla="*/ 460378 w 460378"/>
                    <a:gd name="connsiteY2" fmla="*/ 230189 h 460378"/>
                    <a:gd name="connsiteX3" fmla="*/ 230189 w 460378"/>
                    <a:gd name="connsiteY3" fmla="*/ 460378 h 460378"/>
                    <a:gd name="connsiteX4" fmla="*/ 0 w 460378"/>
                    <a:gd name="connsiteY4" fmla="*/ 460378 h 460378"/>
                    <a:gd name="connsiteX5" fmla="*/ 0 w 460378"/>
                    <a:gd name="connsiteY5" fmla="*/ 0 h 460378"/>
                    <a:gd name="connsiteX0" fmla="*/ 0 w 460378"/>
                    <a:gd name="connsiteY0" fmla="*/ 0 h 460378"/>
                    <a:gd name="connsiteX1" fmla="*/ 230189 w 460378"/>
                    <a:gd name="connsiteY1" fmla="*/ 0 h 460378"/>
                    <a:gd name="connsiteX2" fmla="*/ 460378 w 460378"/>
                    <a:gd name="connsiteY2" fmla="*/ 230189 h 460378"/>
                    <a:gd name="connsiteX3" fmla="*/ 230189 w 460378"/>
                    <a:gd name="connsiteY3" fmla="*/ 460378 h 460378"/>
                    <a:gd name="connsiteX4" fmla="*/ 0 w 460378"/>
                    <a:gd name="connsiteY4" fmla="*/ 460378 h 460378"/>
                    <a:gd name="connsiteX5" fmla="*/ 1192 w 460378"/>
                    <a:gd name="connsiteY5" fmla="*/ 139702 h 460378"/>
                    <a:gd name="connsiteX6" fmla="*/ 0 w 460378"/>
                    <a:gd name="connsiteY6" fmla="*/ 0 h 460378"/>
                    <a:gd name="connsiteX0" fmla="*/ 1192 w 460378"/>
                    <a:gd name="connsiteY0" fmla="*/ 139702 h 460378"/>
                    <a:gd name="connsiteX1" fmla="*/ 0 w 460378"/>
                    <a:gd name="connsiteY1" fmla="*/ 0 h 460378"/>
                    <a:gd name="connsiteX2" fmla="*/ 230189 w 460378"/>
                    <a:gd name="connsiteY2" fmla="*/ 0 h 460378"/>
                    <a:gd name="connsiteX3" fmla="*/ 460378 w 460378"/>
                    <a:gd name="connsiteY3" fmla="*/ 230189 h 460378"/>
                    <a:gd name="connsiteX4" fmla="*/ 230189 w 460378"/>
                    <a:gd name="connsiteY4" fmla="*/ 460378 h 460378"/>
                    <a:gd name="connsiteX5" fmla="*/ 0 w 460378"/>
                    <a:gd name="connsiteY5" fmla="*/ 460378 h 460378"/>
                    <a:gd name="connsiteX6" fmla="*/ 92632 w 460378"/>
                    <a:gd name="connsiteY6" fmla="*/ 231142 h 460378"/>
                    <a:gd name="connsiteX0" fmla="*/ 0 w 460378"/>
                    <a:gd name="connsiteY0" fmla="*/ 0 h 460378"/>
                    <a:gd name="connsiteX1" fmla="*/ 230189 w 460378"/>
                    <a:gd name="connsiteY1" fmla="*/ 0 h 460378"/>
                    <a:gd name="connsiteX2" fmla="*/ 460378 w 460378"/>
                    <a:gd name="connsiteY2" fmla="*/ 230189 h 460378"/>
                    <a:gd name="connsiteX3" fmla="*/ 230189 w 460378"/>
                    <a:gd name="connsiteY3" fmla="*/ 460378 h 460378"/>
                    <a:gd name="connsiteX4" fmla="*/ 0 w 460378"/>
                    <a:gd name="connsiteY4" fmla="*/ 460378 h 460378"/>
                    <a:gd name="connsiteX5" fmla="*/ 92632 w 460378"/>
                    <a:gd name="connsiteY5" fmla="*/ 231142 h 460378"/>
                    <a:gd name="connsiteX0" fmla="*/ 0 w 460378"/>
                    <a:gd name="connsiteY0" fmla="*/ 0 h 460378"/>
                    <a:gd name="connsiteX1" fmla="*/ 230189 w 460378"/>
                    <a:gd name="connsiteY1" fmla="*/ 0 h 460378"/>
                    <a:gd name="connsiteX2" fmla="*/ 460378 w 460378"/>
                    <a:gd name="connsiteY2" fmla="*/ 230189 h 460378"/>
                    <a:gd name="connsiteX3" fmla="*/ 230189 w 460378"/>
                    <a:gd name="connsiteY3" fmla="*/ 460378 h 460378"/>
                    <a:gd name="connsiteX4" fmla="*/ 0 w 460378"/>
                    <a:gd name="connsiteY4" fmla="*/ 460378 h 460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378" h="460378">
                      <a:moveTo>
                        <a:pt x="0" y="0"/>
                      </a:moveTo>
                      <a:lnTo>
                        <a:pt x="230189" y="0"/>
                      </a:lnTo>
                      <a:cubicBezTo>
                        <a:pt x="357319" y="0"/>
                        <a:pt x="460378" y="103059"/>
                        <a:pt x="460378" y="230189"/>
                      </a:cubicBezTo>
                      <a:cubicBezTo>
                        <a:pt x="460378" y="357319"/>
                        <a:pt x="357319" y="460378"/>
                        <a:pt x="230189" y="460378"/>
                      </a:cubicBezTo>
                      <a:lnTo>
                        <a:pt x="0" y="460378"/>
                      </a:lnTo>
                    </a:path>
                  </a:pathLst>
                </a:cu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" name="円/楕円 95"/>
                <p:cNvSpPr/>
                <p:nvPr/>
              </p:nvSpPr>
              <p:spPr>
                <a:xfrm>
                  <a:off x="4645026" y="3489902"/>
                  <a:ext cx="187324" cy="174854"/>
                </a:xfrm>
                <a:prstGeom prst="ellipse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" name="円/楕円 96"/>
                <p:cNvSpPr/>
                <p:nvPr/>
              </p:nvSpPr>
              <p:spPr>
                <a:xfrm rot="20700000">
                  <a:off x="4472666" y="3263129"/>
                  <a:ext cx="107950" cy="142875"/>
                </a:xfrm>
                <a:prstGeom prst="ellipse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8" name="円/楕円 97"/>
                <p:cNvSpPr/>
                <p:nvPr/>
              </p:nvSpPr>
              <p:spPr>
                <a:xfrm rot="900000" flipH="1">
                  <a:off x="4900431" y="3263129"/>
                  <a:ext cx="107950" cy="142875"/>
                </a:xfrm>
                <a:prstGeom prst="ellipse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" name="円/楕円 98"/>
                <p:cNvSpPr/>
                <p:nvPr/>
              </p:nvSpPr>
              <p:spPr>
                <a:xfrm>
                  <a:off x="4533900" y="3092450"/>
                  <a:ext cx="409575" cy="409575"/>
                </a:xfrm>
                <a:prstGeom prst="ellipse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" name="角丸四角形 21"/>
                <p:cNvSpPr/>
                <p:nvPr/>
              </p:nvSpPr>
              <p:spPr>
                <a:xfrm rot="1800000">
                  <a:off x="4724637" y="3951358"/>
                  <a:ext cx="139384" cy="190356"/>
                </a:xfrm>
                <a:custGeom>
                  <a:avLst/>
                  <a:gdLst>
                    <a:gd name="connsiteX0" fmla="*/ 0 w 425651"/>
                    <a:gd name="connsiteY0" fmla="*/ 212826 h 652462"/>
                    <a:gd name="connsiteX1" fmla="*/ 212826 w 425651"/>
                    <a:gd name="connsiteY1" fmla="*/ 0 h 652462"/>
                    <a:gd name="connsiteX2" fmla="*/ 212826 w 425651"/>
                    <a:gd name="connsiteY2" fmla="*/ 0 h 652462"/>
                    <a:gd name="connsiteX3" fmla="*/ 425652 w 425651"/>
                    <a:gd name="connsiteY3" fmla="*/ 212826 h 652462"/>
                    <a:gd name="connsiteX4" fmla="*/ 425651 w 425651"/>
                    <a:gd name="connsiteY4" fmla="*/ 439637 h 652462"/>
                    <a:gd name="connsiteX5" fmla="*/ 212825 w 425651"/>
                    <a:gd name="connsiteY5" fmla="*/ 652463 h 652462"/>
                    <a:gd name="connsiteX6" fmla="*/ 212826 w 425651"/>
                    <a:gd name="connsiteY6" fmla="*/ 652462 h 652462"/>
                    <a:gd name="connsiteX7" fmla="*/ 0 w 425651"/>
                    <a:gd name="connsiteY7" fmla="*/ 439636 h 652462"/>
                    <a:gd name="connsiteX8" fmla="*/ 0 w 425651"/>
                    <a:gd name="connsiteY8" fmla="*/ 212826 h 652462"/>
                    <a:gd name="connsiteX0" fmla="*/ 0 w 425652"/>
                    <a:gd name="connsiteY0" fmla="*/ 212826 h 652463"/>
                    <a:gd name="connsiteX1" fmla="*/ 212826 w 425652"/>
                    <a:gd name="connsiteY1" fmla="*/ 0 h 652463"/>
                    <a:gd name="connsiteX2" fmla="*/ 212826 w 425652"/>
                    <a:gd name="connsiteY2" fmla="*/ 0 h 652463"/>
                    <a:gd name="connsiteX3" fmla="*/ 425652 w 425652"/>
                    <a:gd name="connsiteY3" fmla="*/ 212826 h 652463"/>
                    <a:gd name="connsiteX4" fmla="*/ 425651 w 425652"/>
                    <a:gd name="connsiteY4" fmla="*/ 439637 h 652463"/>
                    <a:gd name="connsiteX5" fmla="*/ 212825 w 425652"/>
                    <a:gd name="connsiteY5" fmla="*/ 652463 h 652463"/>
                    <a:gd name="connsiteX6" fmla="*/ 212826 w 425652"/>
                    <a:gd name="connsiteY6" fmla="*/ 652462 h 652463"/>
                    <a:gd name="connsiteX7" fmla="*/ 0 w 425652"/>
                    <a:gd name="connsiteY7" fmla="*/ 439636 h 652463"/>
                    <a:gd name="connsiteX8" fmla="*/ 164 w 425652"/>
                    <a:gd name="connsiteY8" fmla="*/ 283368 h 652463"/>
                    <a:gd name="connsiteX9" fmla="*/ 0 w 425652"/>
                    <a:gd name="connsiteY9" fmla="*/ 212826 h 652463"/>
                    <a:gd name="connsiteX0" fmla="*/ 147473 w 573125"/>
                    <a:gd name="connsiteY0" fmla="*/ 212826 h 652463"/>
                    <a:gd name="connsiteX1" fmla="*/ 360299 w 573125"/>
                    <a:gd name="connsiteY1" fmla="*/ 0 h 652463"/>
                    <a:gd name="connsiteX2" fmla="*/ 360299 w 573125"/>
                    <a:gd name="connsiteY2" fmla="*/ 0 h 652463"/>
                    <a:gd name="connsiteX3" fmla="*/ 573125 w 573125"/>
                    <a:gd name="connsiteY3" fmla="*/ 212826 h 652463"/>
                    <a:gd name="connsiteX4" fmla="*/ 573124 w 573125"/>
                    <a:gd name="connsiteY4" fmla="*/ 439637 h 652463"/>
                    <a:gd name="connsiteX5" fmla="*/ 360298 w 573125"/>
                    <a:gd name="connsiteY5" fmla="*/ 652463 h 652463"/>
                    <a:gd name="connsiteX6" fmla="*/ 360299 w 573125"/>
                    <a:gd name="connsiteY6" fmla="*/ 652462 h 652463"/>
                    <a:gd name="connsiteX7" fmla="*/ 147473 w 573125"/>
                    <a:gd name="connsiteY7" fmla="*/ 439636 h 652463"/>
                    <a:gd name="connsiteX8" fmla="*/ 0 w 573125"/>
                    <a:gd name="connsiteY8" fmla="*/ 414336 h 652463"/>
                    <a:gd name="connsiteX9" fmla="*/ 147473 w 573125"/>
                    <a:gd name="connsiteY9" fmla="*/ 212826 h 652463"/>
                    <a:gd name="connsiteX0" fmla="*/ 157561 w 583213"/>
                    <a:gd name="connsiteY0" fmla="*/ 212826 h 652463"/>
                    <a:gd name="connsiteX1" fmla="*/ 370387 w 583213"/>
                    <a:gd name="connsiteY1" fmla="*/ 0 h 652463"/>
                    <a:gd name="connsiteX2" fmla="*/ 370387 w 583213"/>
                    <a:gd name="connsiteY2" fmla="*/ 0 h 652463"/>
                    <a:gd name="connsiteX3" fmla="*/ 583213 w 583213"/>
                    <a:gd name="connsiteY3" fmla="*/ 212826 h 652463"/>
                    <a:gd name="connsiteX4" fmla="*/ 583212 w 583213"/>
                    <a:gd name="connsiteY4" fmla="*/ 439637 h 652463"/>
                    <a:gd name="connsiteX5" fmla="*/ 370386 w 583213"/>
                    <a:gd name="connsiteY5" fmla="*/ 652463 h 652463"/>
                    <a:gd name="connsiteX6" fmla="*/ 370387 w 583213"/>
                    <a:gd name="connsiteY6" fmla="*/ 652462 h 652463"/>
                    <a:gd name="connsiteX7" fmla="*/ 157561 w 583213"/>
                    <a:gd name="connsiteY7" fmla="*/ 439636 h 652463"/>
                    <a:gd name="connsiteX8" fmla="*/ 10088 w 583213"/>
                    <a:gd name="connsiteY8" fmla="*/ 414336 h 652463"/>
                    <a:gd name="connsiteX9" fmla="*/ 157561 w 583213"/>
                    <a:gd name="connsiteY9" fmla="*/ 212826 h 652463"/>
                    <a:gd name="connsiteX0" fmla="*/ 157561 w 583213"/>
                    <a:gd name="connsiteY0" fmla="*/ 212826 h 652463"/>
                    <a:gd name="connsiteX1" fmla="*/ 370387 w 583213"/>
                    <a:gd name="connsiteY1" fmla="*/ 0 h 652463"/>
                    <a:gd name="connsiteX2" fmla="*/ 370387 w 583213"/>
                    <a:gd name="connsiteY2" fmla="*/ 0 h 652463"/>
                    <a:gd name="connsiteX3" fmla="*/ 583213 w 583213"/>
                    <a:gd name="connsiteY3" fmla="*/ 212826 h 652463"/>
                    <a:gd name="connsiteX4" fmla="*/ 583212 w 583213"/>
                    <a:gd name="connsiteY4" fmla="*/ 439637 h 652463"/>
                    <a:gd name="connsiteX5" fmla="*/ 370386 w 583213"/>
                    <a:gd name="connsiteY5" fmla="*/ 652463 h 652463"/>
                    <a:gd name="connsiteX6" fmla="*/ 370387 w 583213"/>
                    <a:gd name="connsiteY6" fmla="*/ 652462 h 652463"/>
                    <a:gd name="connsiteX7" fmla="*/ 157561 w 583213"/>
                    <a:gd name="connsiteY7" fmla="*/ 439636 h 652463"/>
                    <a:gd name="connsiteX8" fmla="*/ 10088 w 583213"/>
                    <a:gd name="connsiteY8" fmla="*/ 414336 h 652463"/>
                    <a:gd name="connsiteX9" fmla="*/ 157561 w 583213"/>
                    <a:gd name="connsiteY9" fmla="*/ 212826 h 652463"/>
                    <a:gd name="connsiteX0" fmla="*/ 178178 w 603830"/>
                    <a:gd name="connsiteY0" fmla="*/ 212826 h 652463"/>
                    <a:gd name="connsiteX1" fmla="*/ 391004 w 603830"/>
                    <a:gd name="connsiteY1" fmla="*/ 0 h 652463"/>
                    <a:gd name="connsiteX2" fmla="*/ 391004 w 603830"/>
                    <a:gd name="connsiteY2" fmla="*/ 0 h 652463"/>
                    <a:gd name="connsiteX3" fmla="*/ 603830 w 603830"/>
                    <a:gd name="connsiteY3" fmla="*/ 212826 h 652463"/>
                    <a:gd name="connsiteX4" fmla="*/ 603829 w 603830"/>
                    <a:gd name="connsiteY4" fmla="*/ 439637 h 652463"/>
                    <a:gd name="connsiteX5" fmla="*/ 391003 w 603830"/>
                    <a:gd name="connsiteY5" fmla="*/ 652463 h 652463"/>
                    <a:gd name="connsiteX6" fmla="*/ 391004 w 603830"/>
                    <a:gd name="connsiteY6" fmla="*/ 652462 h 652463"/>
                    <a:gd name="connsiteX7" fmla="*/ 178178 w 603830"/>
                    <a:gd name="connsiteY7" fmla="*/ 439636 h 652463"/>
                    <a:gd name="connsiteX8" fmla="*/ 9273 w 603830"/>
                    <a:gd name="connsiteY8" fmla="*/ 485773 h 652463"/>
                    <a:gd name="connsiteX9" fmla="*/ 178178 w 603830"/>
                    <a:gd name="connsiteY9" fmla="*/ 212826 h 652463"/>
                    <a:gd name="connsiteX0" fmla="*/ 177553 w 603205"/>
                    <a:gd name="connsiteY0" fmla="*/ 212826 h 652463"/>
                    <a:gd name="connsiteX1" fmla="*/ 390379 w 603205"/>
                    <a:gd name="connsiteY1" fmla="*/ 0 h 652463"/>
                    <a:gd name="connsiteX2" fmla="*/ 390379 w 603205"/>
                    <a:gd name="connsiteY2" fmla="*/ 0 h 652463"/>
                    <a:gd name="connsiteX3" fmla="*/ 603205 w 603205"/>
                    <a:gd name="connsiteY3" fmla="*/ 212826 h 652463"/>
                    <a:gd name="connsiteX4" fmla="*/ 603204 w 603205"/>
                    <a:gd name="connsiteY4" fmla="*/ 439637 h 652463"/>
                    <a:gd name="connsiteX5" fmla="*/ 390378 w 603205"/>
                    <a:gd name="connsiteY5" fmla="*/ 652463 h 652463"/>
                    <a:gd name="connsiteX6" fmla="*/ 390379 w 603205"/>
                    <a:gd name="connsiteY6" fmla="*/ 652462 h 652463"/>
                    <a:gd name="connsiteX7" fmla="*/ 177553 w 603205"/>
                    <a:gd name="connsiteY7" fmla="*/ 439636 h 652463"/>
                    <a:gd name="connsiteX8" fmla="*/ 8648 w 603205"/>
                    <a:gd name="connsiteY8" fmla="*/ 485773 h 652463"/>
                    <a:gd name="connsiteX9" fmla="*/ 177553 w 603205"/>
                    <a:gd name="connsiteY9" fmla="*/ 212826 h 652463"/>
                    <a:gd name="connsiteX0" fmla="*/ 177553 w 603205"/>
                    <a:gd name="connsiteY0" fmla="*/ 212826 h 652463"/>
                    <a:gd name="connsiteX1" fmla="*/ 390379 w 603205"/>
                    <a:gd name="connsiteY1" fmla="*/ 0 h 652463"/>
                    <a:gd name="connsiteX2" fmla="*/ 390379 w 603205"/>
                    <a:gd name="connsiteY2" fmla="*/ 0 h 652463"/>
                    <a:gd name="connsiteX3" fmla="*/ 603205 w 603205"/>
                    <a:gd name="connsiteY3" fmla="*/ 212826 h 652463"/>
                    <a:gd name="connsiteX4" fmla="*/ 603204 w 603205"/>
                    <a:gd name="connsiteY4" fmla="*/ 439637 h 652463"/>
                    <a:gd name="connsiteX5" fmla="*/ 390378 w 603205"/>
                    <a:gd name="connsiteY5" fmla="*/ 652463 h 652463"/>
                    <a:gd name="connsiteX6" fmla="*/ 390379 w 603205"/>
                    <a:gd name="connsiteY6" fmla="*/ 652462 h 652463"/>
                    <a:gd name="connsiteX7" fmla="*/ 210890 w 603205"/>
                    <a:gd name="connsiteY7" fmla="*/ 389630 h 652463"/>
                    <a:gd name="connsiteX8" fmla="*/ 8648 w 603205"/>
                    <a:gd name="connsiteY8" fmla="*/ 485773 h 652463"/>
                    <a:gd name="connsiteX9" fmla="*/ 177553 w 603205"/>
                    <a:gd name="connsiteY9" fmla="*/ 212826 h 652463"/>
                    <a:gd name="connsiteX0" fmla="*/ 177553 w 611846"/>
                    <a:gd name="connsiteY0" fmla="*/ 212826 h 652463"/>
                    <a:gd name="connsiteX1" fmla="*/ 390379 w 611846"/>
                    <a:gd name="connsiteY1" fmla="*/ 0 h 652463"/>
                    <a:gd name="connsiteX2" fmla="*/ 390379 w 611846"/>
                    <a:gd name="connsiteY2" fmla="*/ 0 h 652463"/>
                    <a:gd name="connsiteX3" fmla="*/ 603205 w 611846"/>
                    <a:gd name="connsiteY3" fmla="*/ 212826 h 652463"/>
                    <a:gd name="connsiteX4" fmla="*/ 603204 w 611846"/>
                    <a:gd name="connsiteY4" fmla="*/ 439637 h 652463"/>
                    <a:gd name="connsiteX5" fmla="*/ 390378 w 611846"/>
                    <a:gd name="connsiteY5" fmla="*/ 652463 h 652463"/>
                    <a:gd name="connsiteX6" fmla="*/ 390379 w 611846"/>
                    <a:gd name="connsiteY6" fmla="*/ 652462 h 652463"/>
                    <a:gd name="connsiteX7" fmla="*/ 210890 w 611846"/>
                    <a:gd name="connsiteY7" fmla="*/ 389630 h 652463"/>
                    <a:gd name="connsiteX8" fmla="*/ 8648 w 611846"/>
                    <a:gd name="connsiteY8" fmla="*/ 485773 h 652463"/>
                    <a:gd name="connsiteX9" fmla="*/ 177553 w 611846"/>
                    <a:gd name="connsiteY9" fmla="*/ 212826 h 652463"/>
                    <a:gd name="connsiteX0" fmla="*/ 177553 w 612858"/>
                    <a:gd name="connsiteY0" fmla="*/ 212826 h 652463"/>
                    <a:gd name="connsiteX1" fmla="*/ 390379 w 612858"/>
                    <a:gd name="connsiteY1" fmla="*/ 0 h 652463"/>
                    <a:gd name="connsiteX2" fmla="*/ 390379 w 612858"/>
                    <a:gd name="connsiteY2" fmla="*/ 0 h 652463"/>
                    <a:gd name="connsiteX3" fmla="*/ 603205 w 612858"/>
                    <a:gd name="connsiteY3" fmla="*/ 212826 h 652463"/>
                    <a:gd name="connsiteX4" fmla="*/ 567486 w 612858"/>
                    <a:gd name="connsiteY4" fmla="*/ 484880 h 652463"/>
                    <a:gd name="connsiteX5" fmla="*/ 390378 w 612858"/>
                    <a:gd name="connsiteY5" fmla="*/ 652463 h 652463"/>
                    <a:gd name="connsiteX6" fmla="*/ 390379 w 612858"/>
                    <a:gd name="connsiteY6" fmla="*/ 652462 h 652463"/>
                    <a:gd name="connsiteX7" fmla="*/ 210890 w 612858"/>
                    <a:gd name="connsiteY7" fmla="*/ 389630 h 652463"/>
                    <a:gd name="connsiteX8" fmla="*/ 8648 w 612858"/>
                    <a:gd name="connsiteY8" fmla="*/ 485773 h 652463"/>
                    <a:gd name="connsiteX9" fmla="*/ 177553 w 612858"/>
                    <a:gd name="connsiteY9" fmla="*/ 212826 h 652463"/>
                    <a:gd name="connsiteX0" fmla="*/ 177553 w 613162"/>
                    <a:gd name="connsiteY0" fmla="*/ 212826 h 652463"/>
                    <a:gd name="connsiteX1" fmla="*/ 390379 w 613162"/>
                    <a:gd name="connsiteY1" fmla="*/ 0 h 652463"/>
                    <a:gd name="connsiteX2" fmla="*/ 390379 w 613162"/>
                    <a:gd name="connsiteY2" fmla="*/ 0 h 652463"/>
                    <a:gd name="connsiteX3" fmla="*/ 603205 w 613162"/>
                    <a:gd name="connsiteY3" fmla="*/ 212826 h 652463"/>
                    <a:gd name="connsiteX4" fmla="*/ 567486 w 613162"/>
                    <a:gd name="connsiteY4" fmla="*/ 484880 h 652463"/>
                    <a:gd name="connsiteX5" fmla="*/ 390378 w 613162"/>
                    <a:gd name="connsiteY5" fmla="*/ 652463 h 652463"/>
                    <a:gd name="connsiteX6" fmla="*/ 390379 w 613162"/>
                    <a:gd name="connsiteY6" fmla="*/ 652462 h 652463"/>
                    <a:gd name="connsiteX7" fmla="*/ 210890 w 613162"/>
                    <a:gd name="connsiteY7" fmla="*/ 389630 h 652463"/>
                    <a:gd name="connsiteX8" fmla="*/ 8648 w 613162"/>
                    <a:gd name="connsiteY8" fmla="*/ 485773 h 652463"/>
                    <a:gd name="connsiteX9" fmla="*/ 177553 w 613162"/>
                    <a:gd name="connsiteY9" fmla="*/ 212826 h 652463"/>
                    <a:gd name="connsiteX0" fmla="*/ 177553 w 585882"/>
                    <a:gd name="connsiteY0" fmla="*/ 212826 h 652463"/>
                    <a:gd name="connsiteX1" fmla="*/ 390379 w 585882"/>
                    <a:gd name="connsiteY1" fmla="*/ 0 h 652463"/>
                    <a:gd name="connsiteX2" fmla="*/ 390379 w 585882"/>
                    <a:gd name="connsiteY2" fmla="*/ 0 h 652463"/>
                    <a:gd name="connsiteX3" fmla="*/ 560343 w 585882"/>
                    <a:gd name="connsiteY3" fmla="*/ 177107 h 652463"/>
                    <a:gd name="connsiteX4" fmla="*/ 567486 w 585882"/>
                    <a:gd name="connsiteY4" fmla="*/ 484880 h 652463"/>
                    <a:gd name="connsiteX5" fmla="*/ 390378 w 585882"/>
                    <a:gd name="connsiteY5" fmla="*/ 652463 h 652463"/>
                    <a:gd name="connsiteX6" fmla="*/ 390379 w 585882"/>
                    <a:gd name="connsiteY6" fmla="*/ 652462 h 652463"/>
                    <a:gd name="connsiteX7" fmla="*/ 210890 w 585882"/>
                    <a:gd name="connsiteY7" fmla="*/ 389630 h 652463"/>
                    <a:gd name="connsiteX8" fmla="*/ 8648 w 585882"/>
                    <a:gd name="connsiteY8" fmla="*/ 485773 h 652463"/>
                    <a:gd name="connsiteX9" fmla="*/ 177553 w 585882"/>
                    <a:gd name="connsiteY9" fmla="*/ 212826 h 652463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353757 w 549260"/>
                    <a:gd name="connsiteY6" fmla="*/ 652462 h 652463"/>
                    <a:gd name="connsiteX7" fmla="*/ 174268 w 549260"/>
                    <a:gd name="connsiteY7" fmla="*/ 389630 h 652463"/>
                    <a:gd name="connsiteX8" fmla="*/ 10126 w 549260"/>
                    <a:gd name="connsiteY8" fmla="*/ 452435 h 652463"/>
                    <a:gd name="connsiteX9" fmla="*/ 140931 w 549260"/>
                    <a:gd name="connsiteY9" fmla="*/ 212826 h 652463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353757 w 549260"/>
                    <a:gd name="connsiteY6" fmla="*/ 652462 h 652463"/>
                    <a:gd name="connsiteX7" fmla="*/ 174268 w 549260"/>
                    <a:gd name="connsiteY7" fmla="*/ 389630 h 652463"/>
                    <a:gd name="connsiteX8" fmla="*/ 10126 w 549260"/>
                    <a:gd name="connsiteY8" fmla="*/ 452435 h 652463"/>
                    <a:gd name="connsiteX9" fmla="*/ 140931 w 549260"/>
                    <a:gd name="connsiteY9" fmla="*/ 212826 h 652463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353757 w 549260"/>
                    <a:gd name="connsiteY6" fmla="*/ 652462 h 652463"/>
                    <a:gd name="connsiteX7" fmla="*/ 174268 w 549260"/>
                    <a:gd name="connsiteY7" fmla="*/ 389630 h 652463"/>
                    <a:gd name="connsiteX8" fmla="*/ 10126 w 549260"/>
                    <a:gd name="connsiteY8" fmla="*/ 452435 h 652463"/>
                    <a:gd name="connsiteX9" fmla="*/ 140931 w 549260"/>
                    <a:gd name="connsiteY9" fmla="*/ 212826 h 652463"/>
                    <a:gd name="connsiteX0" fmla="*/ 140931 w 549260"/>
                    <a:gd name="connsiteY0" fmla="*/ 212826 h 690562"/>
                    <a:gd name="connsiteX1" fmla="*/ 353757 w 549260"/>
                    <a:gd name="connsiteY1" fmla="*/ 0 h 690562"/>
                    <a:gd name="connsiteX2" fmla="*/ 353757 w 549260"/>
                    <a:gd name="connsiteY2" fmla="*/ 0 h 690562"/>
                    <a:gd name="connsiteX3" fmla="*/ 523721 w 549260"/>
                    <a:gd name="connsiteY3" fmla="*/ 177107 h 690562"/>
                    <a:gd name="connsiteX4" fmla="*/ 530864 w 549260"/>
                    <a:gd name="connsiteY4" fmla="*/ 484880 h 690562"/>
                    <a:gd name="connsiteX5" fmla="*/ 353756 w 549260"/>
                    <a:gd name="connsiteY5" fmla="*/ 652463 h 690562"/>
                    <a:gd name="connsiteX6" fmla="*/ 275176 w 549260"/>
                    <a:gd name="connsiteY6" fmla="*/ 690562 h 690562"/>
                    <a:gd name="connsiteX7" fmla="*/ 174268 w 549260"/>
                    <a:gd name="connsiteY7" fmla="*/ 389630 h 690562"/>
                    <a:gd name="connsiteX8" fmla="*/ 10126 w 549260"/>
                    <a:gd name="connsiteY8" fmla="*/ 452435 h 690562"/>
                    <a:gd name="connsiteX9" fmla="*/ 140931 w 549260"/>
                    <a:gd name="connsiteY9" fmla="*/ 212826 h 690562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174268 w 549260"/>
                    <a:gd name="connsiteY6" fmla="*/ 389630 h 652463"/>
                    <a:gd name="connsiteX7" fmla="*/ 10126 w 549260"/>
                    <a:gd name="connsiteY7" fmla="*/ 452435 h 652463"/>
                    <a:gd name="connsiteX8" fmla="*/ 140931 w 549260"/>
                    <a:gd name="connsiteY8" fmla="*/ 212826 h 652463"/>
                    <a:gd name="connsiteX0" fmla="*/ 140931 w 549260"/>
                    <a:gd name="connsiteY0" fmla="*/ 212826 h 657574"/>
                    <a:gd name="connsiteX1" fmla="*/ 353757 w 549260"/>
                    <a:gd name="connsiteY1" fmla="*/ 0 h 657574"/>
                    <a:gd name="connsiteX2" fmla="*/ 353757 w 549260"/>
                    <a:gd name="connsiteY2" fmla="*/ 0 h 657574"/>
                    <a:gd name="connsiteX3" fmla="*/ 523721 w 549260"/>
                    <a:gd name="connsiteY3" fmla="*/ 177107 h 657574"/>
                    <a:gd name="connsiteX4" fmla="*/ 530864 w 549260"/>
                    <a:gd name="connsiteY4" fmla="*/ 484880 h 657574"/>
                    <a:gd name="connsiteX5" fmla="*/ 353756 w 549260"/>
                    <a:gd name="connsiteY5" fmla="*/ 652463 h 657574"/>
                    <a:gd name="connsiteX6" fmla="*/ 174268 w 549260"/>
                    <a:gd name="connsiteY6" fmla="*/ 389630 h 657574"/>
                    <a:gd name="connsiteX7" fmla="*/ 10126 w 549260"/>
                    <a:gd name="connsiteY7" fmla="*/ 452435 h 657574"/>
                    <a:gd name="connsiteX8" fmla="*/ 140931 w 549260"/>
                    <a:gd name="connsiteY8" fmla="*/ 212826 h 657574"/>
                    <a:gd name="connsiteX0" fmla="*/ 140931 w 550907"/>
                    <a:gd name="connsiteY0" fmla="*/ 212826 h 692652"/>
                    <a:gd name="connsiteX1" fmla="*/ 353757 w 550907"/>
                    <a:gd name="connsiteY1" fmla="*/ 0 h 692652"/>
                    <a:gd name="connsiteX2" fmla="*/ 353757 w 550907"/>
                    <a:gd name="connsiteY2" fmla="*/ 0 h 692652"/>
                    <a:gd name="connsiteX3" fmla="*/ 523721 w 550907"/>
                    <a:gd name="connsiteY3" fmla="*/ 177107 h 692652"/>
                    <a:gd name="connsiteX4" fmla="*/ 530864 w 550907"/>
                    <a:gd name="connsiteY4" fmla="*/ 484880 h 692652"/>
                    <a:gd name="connsiteX5" fmla="*/ 329944 w 550907"/>
                    <a:gd name="connsiteY5" fmla="*/ 688182 h 692652"/>
                    <a:gd name="connsiteX6" fmla="*/ 174268 w 550907"/>
                    <a:gd name="connsiteY6" fmla="*/ 389630 h 692652"/>
                    <a:gd name="connsiteX7" fmla="*/ 10126 w 550907"/>
                    <a:gd name="connsiteY7" fmla="*/ 452435 h 692652"/>
                    <a:gd name="connsiteX8" fmla="*/ 140931 w 550907"/>
                    <a:gd name="connsiteY8" fmla="*/ 212826 h 692652"/>
                    <a:gd name="connsiteX0" fmla="*/ 140931 w 550907"/>
                    <a:gd name="connsiteY0" fmla="*/ 212826 h 692652"/>
                    <a:gd name="connsiteX1" fmla="*/ 353757 w 550907"/>
                    <a:gd name="connsiteY1" fmla="*/ 0 h 692652"/>
                    <a:gd name="connsiteX2" fmla="*/ 353757 w 550907"/>
                    <a:gd name="connsiteY2" fmla="*/ 0 h 692652"/>
                    <a:gd name="connsiteX3" fmla="*/ 523721 w 550907"/>
                    <a:gd name="connsiteY3" fmla="*/ 177107 h 692652"/>
                    <a:gd name="connsiteX4" fmla="*/ 530864 w 550907"/>
                    <a:gd name="connsiteY4" fmla="*/ 484880 h 692652"/>
                    <a:gd name="connsiteX5" fmla="*/ 329944 w 550907"/>
                    <a:gd name="connsiteY5" fmla="*/ 688182 h 692652"/>
                    <a:gd name="connsiteX6" fmla="*/ 174268 w 550907"/>
                    <a:gd name="connsiteY6" fmla="*/ 389630 h 692652"/>
                    <a:gd name="connsiteX7" fmla="*/ 10126 w 550907"/>
                    <a:gd name="connsiteY7" fmla="*/ 452435 h 692652"/>
                    <a:gd name="connsiteX8" fmla="*/ 140931 w 550907"/>
                    <a:gd name="connsiteY8" fmla="*/ 212826 h 692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907" h="692652">
                      <a:moveTo>
                        <a:pt x="140931" y="212826"/>
                      </a:moveTo>
                      <a:cubicBezTo>
                        <a:pt x="140931" y="95285"/>
                        <a:pt x="236216" y="0"/>
                        <a:pt x="353757" y="0"/>
                      </a:cubicBezTo>
                      <a:lnTo>
                        <a:pt x="353757" y="0"/>
                      </a:lnTo>
                      <a:cubicBezTo>
                        <a:pt x="471298" y="0"/>
                        <a:pt x="494203" y="96294"/>
                        <a:pt x="523721" y="177107"/>
                      </a:cubicBezTo>
                      <a:cubicBezTo>
                        <a:pt x="553239" y="257920"/>
                        <a:pt x="563160" y="399701"/>
                        <a:pt x="530864" y="484880"/>
                      </a:cubicBezTo>
                      <a:cubicBezTo>
                        <a:pt x="498568" y="570059"/>
                        <a:pt x="447485" y="664370"/>
                        <a:pt x="329944" y="688182"/>
                      </a:cubicBezTo>
                      <a:cubicBezTo>
                        <a:pt x="124858" y="729159"/>
                        <a:pt x="234097" y="477241"/>
                        <a:pt x="174268" y="389630"/>
                      </a:cubicBezTo>
                      <a:cubicBezTo>
                        <a:pt x="174323" y="337541"/>
                        <a:pt x="62459" y="497381"/>
                        <a:pt x="10126" y="452435"/>
                      </a:cubicBezTo>
                      <a:cubicBezTo>
                        <a:pt x="-44698" y="412252"/>
                        <a:pt x="140986" y="236340"/>
                        <a:pt x="140931" y="212826"/>
                      </a:cubicBezTo>
                      <a:close/>
                    </a:path>
                  </a:pathLst>
                </a:cu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" name="角丸四角形 59"/>
                <p:cNvSpPr/>
                <p:nvPr/>
              </p:nvSpPr>
              <p:spPr>
                <a:xfrm rot="17100000" flipH="1">
                  <a:off x="4680876" y="3793798"/>
                  <a:ext cx="327072" cy="117478"/>
                </a:xfrm>
                <a:custGeom>
                  <a:avLst/>
                  <a:gdLst>
                    <a:gd name="connsiteX0" fmla="*/ 0 w 754273"/>
                    <a:gd name="connsiteY0" fmla="*/ 97212 h 194423"/>
                    <a:gd name="connsiteX1" fmla="*/ 97212 w 754273"/>
                    <a:gd name="connsiteY1" fmla="*/ 0 h 194423"/>
                    <a:gd name="connsiteX2" fmla="*/ 657062 w 754273"/>
                    <a:gd name="connsiteY2" fmla="*/ 0 h 194423"/>
                    <a:gd name="connsiteX3" fmla="*/ 754274 w 754273"/>
                    <a:gd name="connsiteY3" fmla="*/ 97212 h 194423"/>
                    <a:gd name="connsiteX4" fmla="*/ 754273 w 754273"/>
                    <a:gd name="connsiteY4" fmla="*/ 97212 h 194423"/>
                    <a:gd name="connsiteX5" fmla="*/ 657061 w 754273"/>
                    <a:gd name="connsiteY5" fmla="*/ 194424 h 194423"/>
                    <a:gd name="connsiteX6" fmla="*/ 97212 w 754273"/>
                    <a:gd name="connsiteY6" fmla="*/ 194423 h 194423"/>
                    <a:gd name="connsiteX7" fmla="*/ 0 w 754273"/>
                    <a:gd name="connsiteY7" fmla="*/ 97211 h 194423"/>
                    <a:gd name="connsiteX8" fmla="*/ 0 w 754273"/>
                    <a:gd name="connsiteY8" fmla="*/ 97212 h 194423"/>
                    <a:gd name="connsiteX0" fmla="*/ 0 w 754274"/>
                    <a:gd name="connsiteY0" fmla="*/ 97211 h 194424"/>
                    <a:gd name="connsiteX1" fmla="*/ 97212 w 754274"/>
                    <a:gd name="connsiteY1" fmla="*/ 0 h 194424"/>
                    <a:gd name="connsiteX2" fmla="*/ 657062 w 754274"/>
                    <a:gd name="connsiteY2" fmla="*/ 0 h 194424"/>
                    <a:gd name="connsiteX3" fmla="*/ 754274 w 754274"/>
                    <a:gd name="connsiteY3" fmla="*/ 97212 h 194424"/>
                    <a:gd name="connsiteX4" fmla="*/ 754273 w 754274"/>
                    <a:gd name="connsiteY4" fmla="*/ 97212 h 194424"/>
                    <a:gd name="connsiteX5" fmla="*/ 657061 w 754274"/>
                    <a:gd name="connsiteY5" fmla="*/ 194424 h 194424"/>
                    <a:gd name="connsiteX6" fmla="*/ 97212 w 754274"/>
                    <a:gd name="connsiteY6" fmla="*/ 194423 h 194424"/>
                    <a:gd name="connsiteX7" fmla="*/ 0 w 754274"/>
                    <a:gd name="connsiteY7" fmla="*/ 97211 h 194424"/>
                    <a:gd name="connsiteX0" fmla="*/ 0 w 754274"/>
                    <a:gd name="connsiteY0" fmla="*/ 97211 h 194424"/>
                    <a:gd name="connsiteX1" fmla="*/ 97212 w 754274"/>
                    <a:gd name="connsiteY1" fmla="*/ 0 h 194424"/>
                    <a:gd name="connsiteX2" fmla="*/ 657062 w 754274"/>
                    <a:gd name="connsiteY2" fmla="*/ 0 h 194424"/>
                    <a:gd name="connsiteX3" fmla="*/ 754274 w 754274"/>
                    <a:gd name="connsiteY3" fmla="*/ 97212 h 194424"/>
                    <a:gd name="connsiteX4" fmla="*/ 754273 w 754274"/>
                    <a:gd name="connsiteY4" fmla="*/ 97212 h 194424"/>
                    <a:gd name="connsiteX5" fmla="*/ 657061 w 754274"/>
                    <a:gd name="connsiteY5" fmla="*/ 194424 h 194424"/>
                    <a:gd name="connsiteX6" fmla="*/ 97212 w 754274"/>
                    <a:gd name="connsiteY6" fmla="*/ 194423 h 194424"/>
                    <a:gd name="connsiteX7" fmla="*/ 91440 w 754274"/>
                    <a:gd name="connsiteY7" fmla="*/ 188651 h 194424"/>
                    <a:gd name="connsiteX0" fmla="*/ 58811 w 715873"/>
                    <a:gd name="connsiteY0" fmla="*/ 0 h 194424"/>
                    <a:gd name="connsiteX1" fmla="*/ 618661 w 715873"/>
                    <a:gd name="connsiteY1" fmla="*/ 0 h 194424"/>
                    <a:gd name="connsiteX2" fmla="*/ 715873 w 715873"/>
                    <a:gd name="connsiteY2" fmla="*/ 97212 h 194424"/>
                    <a:gd name="connsiteX3" fmla="*/ 715872 w 715873"/>
                    <a:gd name="connsiteY3" fmla="*/ 97212 h 194424"/>
                    <a:gd name="connsiteX4" fmla="*/ 618660 w 715873"/>
                    <a:gd name="connsiteY4" fmla="*/ 194424 h 194424"/>
                    <a:gd name="connsiteX5" fmla="*/ 58811 w 715873"/>
                    <a:gd name="connsiteY5" fmla="*/ 194423 h 194424"/>
                    <a:gd name="connsiteX6" fmla="*/ 53039 w 715873"/>
                    <a:gd name="connsiteY6" fmla="*/ 188651 h 194424"/>
                    <a:gd name="connsiteX0" fmla="*/ 0 w 657062"/>
                    <a:gd name="connsiteY0" fmla="*/ 0 h 194424"/>
                    <a:gd name="connsiteX1" fmla="*/ 559850 w 657062"/>
                    <a:gd name="connsiteY1" fmla="*/ 0 h 194424"/>
                    <a:gd name="connsiteX2" fmla="*/ 657062 w 657062"/>
                    <a:gd name="connsiteY2" fmla="*/ 97212 h 194424"/>
                    <a:gd name="connsiteX3" fmla="*/ 657061 w 657062"/>
                    <a:gd name="connsiteY3" fmla="*/ 97212 h 194424"/>
                    <a:gd name="connsiteX4" fmla="*/ 559849 w 657062"/>
                    <a:gd name="connsiteY4" fmla="*/ 194424 h 194424"/>
                    <a:gd name="connsiteX5" fmla="*/ 0 w 657062"/>
                    <a:gd name="connsiteY5" fmla="*/ 194423 h 194424"/>
                    <a:gd name="connsiteX0" fmla="*/ 0 w 657062"/>
                    <a:gd name="connsiteY0" fmla="*/ 0 h 194424"/>
                    <a:gd name="connsiteX1" fmla="*/ 559850 w 657062"/>
                    <a:gd name="connsiteY1" fmla="*/ 0 h 194424"/>
                    <a:gd name="connsiteX2" fmla="*/ 657062 w 657062"/>
                    <a:gd name="connsiteY2" fmla="*/ 97212 h 194424"/>
                    <a:gd name="connsiteX3" fmla="*/ 559849 w 657062"/>
                    <a:gd name="connsiteY3" fmla="*/ 194424 h 194424"/>
                    <a:gd name="connsiteX4" fmla="*/ 0 w 657062"/>
                    <a:gd name="connsiteY4" fmla="*/ 194423 h 194424"/>
                    <a:gd name="connsiteX0" fmla="*/ 0 w 629829"/>
                    <a:gd name="connsiteY0" fmla="*/ 0 h 194424"/>
                    <a:gd name="connsiteX1" fmla="*/ 559850 w 629829"/>
                    <a:gd name="connsiteY1" fmla="*/ 0 h 194424"/>
                    <a:gd name="connsiteX2" fmla="*/ 559849 w 629829"/>
                    <a:gd name="connsiteY2" fmla="*/ 194424 h 194424"/>
                    <a:gd name="connsiteX3" fmla="*/ 0 w 629829"/>
                    <a:gd name="connsiteY3" fmla="*/ 194423 h 194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29829" h="194424">
                      <a:moveTo>
                        <a:pt x="0" y="0"/>
                      </a:moveTo>
                      <a:lnTo>
                        <a:pt x="559850" y="0"/>
                      </a:lnTo>
                      <a:cubicBezTo>
                        <a:pt x="653158" y="32404"/>
                        <a:pt x="653157" y="162020"/>
                        <a:pt x="559849" y="194424"/>
                      </a:cubicBezTo>
                      <a:lnTo>
                        <a:pt x="0" y="194423"/>
                      </a:lnTo>
                    </a:path>
                  </a:pathLst>
                </a:cu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2" name="グループ化 101"/>
                <p:cNvGrpSpPr/>
                <p:nvPr/>
              </p:nvGrpSpPr>
              <p:grpSpPr>
                <a:xfrm flipH="1">
                  <a:off x="4580329" y="3689001"/>
                  <a:ext cx="203914" cy="449385"/>
                  <a:chOff x="4472225" y="3692329"/>
                  <a:chExt cx="203914" cy="449385"/>
                </a:xfrm>
                <a:grpFill/>
              </p:grpSpPr>
              <p:sp>
                <p:nvSpPr>
                  <p:cNvPr id="105" name="角丸四角形 21"/>
                  <p:cNvSpPr/>
                  <p:nvPr/>
                </p:nvSpPr>
                <p:spPr>
                  <a:xfrm rot="1800000">
                    <a:off x="4472225" y="3951358"/>
                    <a:ext cx="139384" cy="190356"/>
                  </a:xfrm>
                  <a:custGeom>
                    <a:avLst/>
                    <a:gdLst>
                      <a:gd name="connsiteX0" fmla="*/ 0 w 425651"/>
                      <a:gd name="connsiteY0" fmla="*/ 212826 h 652462"/>
                      <a:gd name="connsiteX1" fmla="*/ 212826 w 425651"/>
                      <a:gd name="connsiteY1" fmla="*/ 0 h 652462"/>
                      <a:gd name="connsiteX2" fmla="*/ 212826 w 425651"/>
                      <a:gd name="connsiteY2" fmla="*/ 0 h 652462"/>
                      <a:gd name="connsiteX3" fmla="*/ 425652 w 425651"/>
                      <a:gd name="connsiteY3" fmla="*/ 212826 h 652462"/>
                      <a:gd name="connsiteX4" fmla="*/ 425651 w 425651"/>
                      <a:gd name="connsiteY4" fmla="*/ 439637 h 652462"/>
                      <a:gd name="connsiteX5" fmla="*/ 212825 w 425651"/>
                      <a:gd name="connsiteY5" fmla="*/ 652463 h 652462"/>
                      <a:gd name="connsiteX6" fmla="*/ 212826 w 425651"/>
                      <a:gd name="connsiteY6" fmla="*/ 652462 h 652462"/>
                      <a:gd name="connsiteX7" fmla="*/ 0 w 425651"/>
                      <a:gd name="connsiteY7" fmla="*/ 439636 h 652462"/>
                      <a:gd name="connsiteX8" fmla="*/ 0 w 425651"/>
                      <a:gd name="connsiteY8" fmla="*/ 212826 h 652462"/>
                      <a:gd name="connsiteX0" fmla="*/ 0 w 425652"/>
                      <a:gd name="connsiteY0" fmla="*/ 212826 h 652463"/>
                      <a:gd name="connsiteX1" fmla="*/ 212826 w 425652"/>
                      <a:gd name="connsiteY1" fmla="*/ 0 h 652463"/>
                      <a:gd name="connsiteX2" fmla="*/ 212826 w 425652"/>
                      <a:gd name="connsiteY2" fmla="*/ 0 h 652463"/>
                      <a:gd name="connsiteX3" fmla="*/ 425652 w 425652"/>
                      <a:gd name="connsiteY3" fmla="*/ 212826 h 652463"/>
                      <a:gd name="connsiteX4" fmla="*/ 425651 w 425652"/>
                      <a:gd name="connsiteY4" fmla="*/ 439637 h 652463"/>
                      <a:gd name="connsiteX5" fmla="*/ 212825 w 425652"/>
                      <a:gd name="connsiteY5" fmla="*/ 652463 h 652463"/>
                      <a:gd name="connsiteX6" fmla="*/ 212826 w 425652"/>
                      <a:gd name="connsiteY6" fmla="*/ 652462 h 652463"/>
                      <a:gd name="connsiteX7" fmla="*/ 0 w 425652"/>
                      <a:gd name="connsiteY7" fmla="*/ 439636 h 652463"/>
                      <a:gd name="connsiteX8" fmla="*/ 164 w 425652"/>
                      <a:gd name="connsiteY8" fmla="*/ 283368 h 652463"/>
                      <a:gd name="connsiteX9" fmla="*/ 0 w 425652"/>
                      <a:gd name="connsiteY9" fmla="*/ 212826 h 652463"/>
                      <a:gd name="connsiteX0" fmla="*/ 147473 w 573125"/>
                      <a:gd name="connsiteY0" fmla="*/ 212826 h 652463"/>
                      <a:gd name="connsiteX1" fmla="*/ 360299 w 573125"/>
                      <a:gd name="connsiteY1" fmla="*/ 0 h 652463"/>
                      <a:gd name="connsiteX2" fmla="*/ 360299 w 573125"/>
                      <a:gd name="connsiteY2" fmla="*/ 0 h 652463"/>
                      <a:gd name="connsiteX3" fmla="*/ 573125 w 573125"/>
                      <a:gd name="connsiteY3" fmla="*/ 212826 h 652463"/>
                      <a:gd name="connsiteX4" fmla="*/ 573124 w 573125"/>
                      <a:gd name="connsiteY4" fmla="*/ 439637 h 652463"/>
                      <a:gd name="connsiteX5" fmla="*/ 360298 w 573125"/>
                      <a:gd name="connsiteY5" fmla="*/ 652463 h 652463"/>
                      <a:gd name="connsiteX6" fmla="*/ 360299 w 573125"/>
                      <a:gd name="connsiteY6" fmla="*/ 652462 h 652463"/>
                      <a:gd name="connsiteX7" fmla="*/ 147473 w 573125"/>
                      <a:gd name="connsiteY7" fmla="*/ 439636 h 652463"/>
                      <a:gd name="connsiteX8" fmla="*/ 0 w 573125"/>
                      <a:gd name="connsiteY8" fmla="*/ 414336 h 652463"/>
                      <a:gd name="connsiteX9" fmla="*/ 147473 w 573125"/>
                      <a:gd name="connsiteY9" fmla="*/ 212826 h 652463"/>
                      <a:gd name="connsiteX0" fmla="*/ 157561 w 583213"/>
                      <a:gd name="connsiteY0" fmla="*/ 212826 h 652463"/>
                      <a:gd name="connsiteX1" fmla="*/ 370387 w 583213"/>
                      <a:gd name="connsiteY1" fmla="*/ 0 h 652463"/>
                      <a:gd name="connsiteX2" fmla="*/ 370387 w 583213"/>
                      <a:gd name="connsiteY2" fmla="*/ 0 h 652463"/>
                      <a:gd name="connsiteX3" fmla="*/ 583213 w 583213"/>
                      <a:gd name="connsiteY3" fmla="*/ 212826 h 652463"/>
                      <a:gd name="connsiteX4" fmla="*/ 583212 w 583213"/>
                      <a:gd name="connsiteY4" fmla="*/ 439637 h 652463"/>
                      <a:gd name="connsiteX5" fmla="*/ 370386 w 583213"/>
                      <a:gd name="connsiteY5" fmla="*/ 652463 h 652463"/>
                      <a:gd name="connsiteX6" fmla="*/ 370387 w 583213"/>
                      <a:gd name="connsiteY6" fmla="*/ 652462 h 652463"/>
                      <a:gd name="connsiteX7" fmla="*/ 157561 w 583213"/>
                      <a:gd name="connsiteY7" fmla="*/ 439636 h 652463"/>
                      <a:gd name="connsiteX8" fmla="*/ 10088 w 583213"/>
                      <a:gd name="connsiteY8" fmla="*/ 414336 h 652463"/>
                      <a:gd name="connsiteX9" fmla="*/ 157561 w 583213"/>
                      <a:gd name="connsiteY9" fmla="*/ 212826 h 652463"/>
                      <a:gd name="connsiteX0" fmla="*/ 157561 w 583213"/>
                      <a:gd name="connsiteY0" fmla="*/ 212826 h 652463"/>
                      <a:gd name="connsiteX1" fmla="*/ 370387 w 583213"/>
                      <a:gd name="connsiteY1" fmla="*/ 0 h 652463"/>
                      <a:gd name="connsiteX2" fmla="*/ 370387 w 583213"/>
                      <a:gd name="connsiteY2" fmla="*/ 0 h 652463"/>
                      <a:gd name="connsiteX3" fmla="*/ 583213 w 583213"/>
                      <a:gd name="connsiteY3" fmla="*/ 212826 h 652463"/>
                      <a:gd name="connsiteX4" fmla="*/ 583212 w 583213"/>
                      <a:gd name="connsiteY4" fmla="*/ 439637 h 652463"/>
                      <a:gd name="connsiteX5" fmla="*/ 370386 w 583213"/>
                      <a:gd name="connsiteY5" fmla="*/ 652463 h 652463"/>
                      <a:gd name="connsiteX6" fmla="*/ 370387 w 583213"/>
                      <a:gd name="connsiteY6" fmla="*/ 652462 h 652463"/>
                      <a:gd name="connsiteX7" fmla="*/ 157561 w 583213"/>
                      <a:gd name="connsiteY7" fmla="*/ 439636 h 652463"/>
                      <a:gd name="connsiteX8" fmla="*/ 10088 w 583213"/>
                      <a:gd name="connsiteY8" fmla="*/ 414336 h 652463"/>
                      <a:gd name="connsiteX9" fmla="*/ 157561 w 583213"/>
                      <a:gd name="connsiteY9" fmla="*/ 212826 h 652463"/>
                      <a:gd name="connsiteX0" fmla="*/ 178178 w 603830"/>
                      <a:gd name="connsiteY0" fmla="*/ 212826 h 652463"/>
                      <a:gd name="connsiteX1" fmla="*/ 391004 w 603830"/>
                      <a:gd name="connsiteY1" fmla="*/ 0 h 652463"/>
                      <a:gd name="connsiteX2" fmla="*/ 391004 w 603830"/>
                      <a:gd name="connsiteY2" fmla="*/ 0 h 652463"/>
                      <a:gd name="connsiteX3" fmla="*/ 603830 w 603830"/>
                      <a:gd name="connsiteY3" fmla="*/ 212826 h 652463"/>
                      <a:gd name="connsiteX4" fmla="*/ 603829 w 603830"/>
                      <a:gd name="connsiteY4" fmla="*/ 439637 h 652463"/>
                      <a:gd name="connsiteX5" fmla="*/ 391003 w 603830"/>
                      <a:gd name="connsiteY5" fmla="*/ 652463 h 652463"/>
                      <a:gd name="connsiteX6" fmla="*/ 391004 w 603830"/>
                      <a:gd name="connsiteY6" fmla="*/ 652462 h 652463"/>
                      <a:gd name="connsiteX7" fmla="*/ 178178 w 603830"/>
                      <a:gd name="connsiteY7" fmla="*/ 439636 h 652463"/>
                      <a:gd name="connsiteX8" fmla="*/ 9273 w 603830"/>
                      <a:gd name="connsiteY8" fmla="*/ 485773 h 652463"/>
                      <a:gd name="connsiteX9" fmla="*/ 178178 w 603830"/>
                      <a:gd name="connsiteY9" fmla="*/ 212826 h 652463"/>
                      <a:gd name="connsiteX0" fmla="*/ 177553 w 603205"/>
                      <a:gd name="connsiteY0" fmla="*/ 212826 h 652463"/>
                      <a:gd name="connsiteX1" fmla="*/ 390379 w 603205"/>
                      <a:gd name="connsiteY1" fmla="*/ 0 h 652463"/>
                      <a:gd name="connsiteX2" fmla="*/ 390379 w 603205"/>
                      <a:gd name="connsiteY2" fmla="*/ 0 h 652463"/>
                      <a:gd name="connsiteX3" fmla="*/ 603205 w 603205"/>
                      <a:gd name="connsiteY3" fmla="*/ 212826 h 652463"/>
                      <a:gd name="connsiteX4" fmla="*/ 603204 w 603205"/>
                      <a:gd name="connsiteY4" fmla="*/ 439637 h 652463"/>
                      <a:gd name="connsiteX5" fmla="*/ 390378 w 603205"/>
                      <a:gd name="connsiteY5" fmla="*/ 652463 h 652463"/>
                      <a:gd name="connsiteX6" fmla="*/ 390379 w 603205"/>
                      <a:gd name="connsiteY6" fmla="*/ 652462 h 652463"/>
                      <a:gd name="connsiteX7" fmla="*/ 177553 w 603205"/>
                      <a:gd name="connsiteY7" fmla="*/ 439636 h 652463"/>
                      <a:gd name="connsiteX8" fmla="*/ 8648 w 603205"/>
                      <a:gd name="connsiteY8" fmla="*/ 485773 h 652463"/>
                      <a:gd name="connsiteX9" fmla="*/ 177553 w 603205"/>
                      <a:gd name="connsiteY9" fmla="*/ 212826 h 652463"/>
                      <a:gd name="connsiteX0" fmla="*/ 177553 w 603205"/>
                      <a:gd name="connsiteY0" fmla="*/ 212826 h 652463"/>
                      <a:gd name="connsiteX1" fmla="*/ 390379 w 603205"/>
                      <a:gd name="connsiteY1" fmla="*/ 0 h 652463"/>
                      <a:gd name="connsiteX2" fmla="*/ 390379 w 603205"/>
                      <a:gd name="connsiteY2" fmla="*/ 0 h 652463"/>
                      <a:gd name="connsiteX3" fmla="*/ 603205 w 603205"/>
                      <a:gd name="connsiteY3" fmla="*/ 212826 h 652463"/>
                      <a:gd name="connsiteX4" fmla="*/ 603204 w 603205"/>
                      <a:gd name="connsiteY4" fmla="*/ 439637 h 652463"/>
                      <a:gd name="connsiteX5" fmla="*/ 390378 w 603205"/>
                      <a:gd name="connsiteY5" fmla="*/ 652463 h 652463"/>
                      <a:gd name="connsiteX6" fmla="*/ 390379 w 603205"/>
                      <a:gd name="connsiteY6" fmla="*/ 652462 h 652463"/>
                      <a:gd name="connsiteX7" fmla="*/ 210890 w 603205"/>
                      <a:gd name="connsiteY7" fmla="*/ 389630 h 652463"/>
                      <a:gd name="connsiteX8" fmla="*/ 8648 w 603205"/>
                      <a:gd name="connsiteY8" fmla="*/ 485773 h 652463"/>
                      <a:gd name="connsiteX9" fmla="*/ 177553 w 603205"/>
                      <a:gd name="connsiteY9" fmla="*/ 212826 h 652463"/>
                      <a:gd name="connsiteX0" fmla="*/ 177553 w 611846"/>
                      <a:gd name="connsiteY0" fmla="*/ 212826 h 652463"/>
                      <a:gd name="connsiteX1" fmla="*/ 390379 w 611846"/>
                      <a:gd name="connsiteY1" fmla="*/ 0 h 652463"/>
                      <a:gd name="connsiteX2" fmla="*/ 390379 w 611846"/>
                      <a:gd name="connsiteY2" fmla="*/ 0 h 652463"/>
                      <a:gd name="connsiteX3" fmla="*/ 603205 w 611846"/>
                      <a:gd name="connsiteY3" fmla="*/ 212826 h 652463"/>
                      <a:gd name="connsiteX4" fmla="*/ 603204 w 611846"/>
                      <a:gd name="connsiteY4" fmla="*/ 439637 h 652463"/>
                      <a:gd name="connsiteX5" fmla="*/ 390378 w 611846"/>
                      <a:gd name="connsiteY5" fmla="*/ 652463 h 652463"/>
                      <a:gd name="connsiteX6" fmla="*/ 390379 w 611846"/>
                      <a:gd name="connsiteY6" fmla="*/ 652462 h 652463"/>
                      <a:gd name="connsiteX7" fmla="*/ 210890 w 611846"/>
                      <a:gd name="connsiteY7" fmla="*/ 389630 h 652463"/>
                      <a:gd name="connsiteX8" fmla="*/ 8648 w 611846"/>
                      <a:gd name="connsiteY8" fmla="*/ 485773 h 652463"/>
                      <a:gd name="connsiteX9" fmla="*/ 177553 w 611846"/>
                      <a:gd name="connsiteY9" fmla="*/ 212826 h 652463"/>
                      <a:gd name="connsiteX0" fmla="*/ 177553 w 612858"/>
                      <a:gd name="connsiteY0" fmla="*/ 212826 h 652463"/>
                      <a:gd name="connsiteX1" fmla="*/ 390379 w 612858"/>
                      <a:gd name="connsiteY1" fmla="*/ 0 h 652463"/>
                      <a:gd name="connsiteX2" fmla="*/ 390379 w 612858"/>
                      <a:gd name="connsiteY2" fmla="*/ 0 h 652463"/>
                      <a:gd name="connsiteX3" fmla="*/ 603205 w 612858"/>
                      <a:gd name="connsiteY3" fmla="*/ 212826 h 652463"/>
                      <a:gd name="connsiteX4" fmla="*/ 567486 w 612858"/>
                      <a:gd name="connsiteY4" fmla="*/ 484880 h 652463"/>
                      <a:gd name="connsiteX5" fmla="*/ 390378 w 612858"/>
                      <a:gd name="connsiteY5" fmla="*/ 652463 h 652463"/>
                      <a:gd name="connsiteX6" fmla="*/ 390379 w 612858"/>
                      <a:gd name="connsiteY6" fmla="*/ 652462 h 652463"/>
                      <a:gd name="connsiteX7" fmla="*/ 210890 w 612858"/>
                      <a:gd name="connsiteY7" fmla="*/ 389630 h 652463"/>
                      <a:gd name="connsiteX8" fmla="*/ 8648 w 612858"/>
                      <a:gd name="connsiteY8" fmla="*/ 485773 h 652463"/>
                      <a:gd name="connsiteX9" fmla="*/ 177553 w 612858"/>
                      <a:gd name="connsiteY9" fmla="*/ 212826 h 652463"/>
                      <a:gd name="connsiteX0" fmla="*/ 177553 w 613162"/>
                      <a:gd name="connsiteY0" fmla="*/ 212826 h 652463"/>
                      <a:gd name="connsiteX1" fmla="*/ 390379 w 613162"/>
                      <a:gd name="connsiteY1" fmla="*/ 0 h 652463"/>
                      <a:gd name="connsiteX2" fmla="*/ 390379 w 613162"/>
                      <a:gd name="connsiteY2" fmla="*/ 0 h 652463"/>
                      <a:gd name="connsiteX3" fmla="*/ 603205 w 613162"/>
                      <a:gd name="connsiteY3" fmla="*/ 212826 h 652463"/>
                      <a:gd name="connsiteX4" fmla="*/ 567486 w 613162"/>
                      <a:gd name="connsiteY4" fmla="*/ 484880 h 652463"/>
                      <a:gd name="connsiteX5" fmla="*/ 390378 w 613162"/>
                      <a:gd name="connsiteY5" fmla="*/ 652463 h 652463"/>
                      <a:gd name="connsiteX6" fmla="*/ 390379 w 613162"/>
                      <a:gd name="connsiteY6" fmla="*/ 652462 h 652463"/>
                      <a:gd name="connsiteX7" fmla="*/ 210890 w 613162"/>
                      <a:gd name="connsiteY7" fmla="*/ 389630 h 652463"/>
                      <a:gd name="connsiteX8" fmla="*/ 8648 w 613162"/>
                      <a:gd name="connsiteY8" fmla="*/ 485773 h 652463"/>
                      <a:gd name="connsiteX9" fmla="*/ 177553 w 613162"/>
                      <a:gd name="connsiteY9" fmla="*/ 212826 h 652463"/>
                      <a:gd name="connsiteX0" fmla="*/ 177553 w 585882"/>
                      <a:gd name="connsiteY0" fmla="*/ 212826 h 652463"/>
                      <a:gd name="connsiteX1" fmla="*/ 390379 w 585882"/>
                      <a:gd name="connsiteY1" fmla="*/ 0 h 652463"/>
                      <a:gd name="connsiteX2" fmla="*/ 390379 w 585882"/>
                      <a:gd name="connsiteY2" fmla="*/ 0 h 652463"/>
                      <a:gd name="connsiteX3" fmla="*/ 560343 w 585882"/>
                      <a:gd name="connsiteY3" fmla="*/ 177107 h 652463"/>
                      <a:gd name="connsiteX4" fmla="*/ 567486 w 585882"/>
                      <a:gd name="connsiteY4" fmla="*/ 484880 h 652463"/>
                      <a:gd name="connsiteX5" fmla="*/ 390378 w 585882"/>
                      <a:gd name="connsiteY5" fmla="*/ 652463 h 652463"/>
                      <a:gd name="connsiteX6" fmla="*/ 390379 w 585882"/>
                      <a:gd name="connsiteY6" fmla="*/ 652462 h 652463"/>
                      <a:gd name="connsiteX7" fmla="*/ 210890 w 585882"/>
                      <a:gd name="connsiteY7" fmla="*/ 389630 h 652463"/>
                      <a:gd name="connsiteX8" fmla="*/ 8648 w 585882"/>
                      <a:gd name="connsiteY8" fmla="*/ 485773 h 652463"/>
                      <a:gd name="connsiteX9" fmla="*/ 177553 w 585882"/>
                      <a:gd name="connsiteY9" fmla="*/ 212826 h 652463"/>
                      <a:gd name="connsiteX0" fmla="*/ 140931 w 549260"/>
                      <a:gd name="connsiteY0" fmla="*/ 212826 h 652463"/>
                      <a:gd name="connsiteX1" fmla="*/ 353757 w 549260"/>
                      <a:gd name="connsiteY1" fmla="*/ 0 h 652463"/>
                      <a:gd name="connsiteX2" fmla="*/ 353757 w 549260"/>
                      <a:gd name="connsiteY2" fmla="*/ 0 h 652463"/>
                      <a:gd name="connsiteX3" fmla="*/ 523721 w 549260"/>
                      <a:gd name="connsiteY3" fmla="*/ 177107 h 652463"/>
                      <a:gd name="connsiteX4" fmla="*/ 530864 w 549260"/>
                      <a:gd name="connsiteY4" fmla="*/ 484880 h 652463"/>
                      <a:gd name="connsiteX5" fmla="*/ 353756 w 549260"/>
                      <a:gd name="connsiteY5" fmla="*/ 652463 h 652463"/>
                      <a:gd name="connsiteX6" fmla="*/ 353757 w 549260"/>
                      <a:gd name="connsiteY6" fmla="*/ 652462 h 652463"/>
                      <a:gd name="connsiteX7" fmla="*/ 174268 w 549260"/>
                      <a:gd name="connsiteY7" fmla="*/ 389630 h 652463"/>
                      <a:gd name="connsiteX8" fmla="*/ 10126 w 549260"/>
                      <a:gd name="connsiteY8" fmla="*/ 452435 h 652463"/>
                      <a:gd name="connsiteX9" fmla="*/ 140931 w 549260"/>
                      <a:gd name="connsiteY9" fmla="*/ 212826 h 652463"/>
                      <a:gd name="connsiteX0" fmla="*/ 140931 w 549260"/>
                      <a:gd name="connsiteY0" fmla="*/ 212826 h 652463"/>
                      <a:gd name="connsiteX1" fmla="*/ 353757 w 549260"/>
                      <a:gd name="connsiteY1" fmla="*/ 0 h 652463"/>
                      <a:gd name="connsiteX2" fmla="*/ 353757 w 549260"/>
                      <a:gd name="connsiteY2" fmla="*/ 0 h 652463"/>
                      <a:gd name="connsiteX3" fmla="*/ 523721 w 549260"/>
                      <a:gd name="connsiteY3" fmla="*/ 177107 h 652463"/>
                      <a:gd name="connsiteX4" fmla="*/ 530864 w 549260"/>
                      <a:gd name="connsiteY4" fmla="*/ 484880 h 652463"/>
                      <a:gd name="connsiteX5" fmla="*/ 353756 w 549260"/>
                      <a:gd name="connsiteY5" fmla="*/ 652463 h 652463"/>
                      <a:gd name="connsiteX6" fmla="*/ 353757 w 549260"/>
                      <a:gd name="connsiteY6" fmla="*/ 652462 h 652463"/>
                      <a:gd name="connsiteX7" fmla="*/ 174268 w 549260"/>
                      <a:gd name="connsiteY7" fmla="*/ 389630 h 652463"/>
                      <a:gd name="connsiteX8" fmla="*/ 10126 w 549260"/>
                      <a:gd name="connsiteY8" fmla="*/ 452435 h 652463"/>
                      <a:gd name="connsiteX9" fmla="*/ 140931 w 549260"/>
                      <a:gd name="connsiteY9" fmla="*/ 212826 h 652463"/>
                      <a:gd name="connsiteX0" fmla="*/ 140931 w 549260"/>
                      <a:gd name="connsiteY0" fmla="*/ 212826 h 652463"/>
                      <a:gd name="connsiteX1" fmla="*/ 353757 w 549260"/>
                      <a:gd name="connsiteY1" fmla="*/ 0 h 652463"/>
                      <a:gd name="connsiteX2" fmla="*/ 353757 w 549260"/>
                      <a:gd name="connsiteY2" fmla="*/ 0 h 652463"/>
                      <a:gd name="connsiteX3" fmla="*/ 523721 w 549260"/>
                      <a:gd name="connsiteY3" fmla="*/ 177107 h 652463"/>
                      <a:gd name="connsiteX4" fmla="*/ 530864 w 549260"/>
                      <a:gd name="connsiteY4" fmla="*/ 484880 h 652463"/>
                      <a:gd name="connsiteX5" fmla="*/ 353756 w 549260"/>
                      <a:gd name="connsiteY5" fmla="*/ 652463 h 652463"/>
                      <a:gd name="connsiteX6" fmla="*/ 353757 w 549260"/>
                      <a:gd name="connsiteY6" fmla="*/ 652462 h 652463"/>
                      <a:gd name="connsiteX7" fmla="*/ 174268 w 549260"/>
                      <a:gd name="connsiteY7" fmla="*/ 389630 h 652463"/>
                      <a:gd name="connsiteX8" fmla="*/ 10126 w 549260"/>
                      <a:gd name="connsiteY8" fmla="*/ 452435 h 652463"/>
                      <a:gd name="connsiteX9" fmla="*/ 140931 w 549260"/>
                      <a:gd name="connsiteY9" fmla="*/ 212826 h 652463"/>
                      <a:gd name="connsiteX0" fmla="*/ 140931 w 549260"/>
                      <a:gd name="connsiteY0" fmla="*/ 212826 h 690562"/>
                      <a:gd name="connsiteX1" fmla="*/ 353757 w 549260"/>
                      <a:gd name="connsiteY1" fmla="*/ 0 h 690562"/>
                      <a:gd name="connsiteX2" fmla="*/ 353757 w 549260"/>
                      <a:gd name="connsiteY2" fmla="*/ 0 h 690562"/>
                      <a:gd name="connsiteX3" fmla="*/ 523721 w 549260"/>
                      <a:gd name="connsiteY3" fmla="*/ 177107 h 690562"/>
                      <a:gd name="connsiteX4" fmla="*/ 530864 w 549260"/>
                      <a:gd name="connsiteY4" fmla="*/ 484880 h 690562"/>
                      <a:gd name="connsiteX5" fmla="*/ 353756 w 549260"/>
                      <a:gd name="connsiteY5" fmla="*/ 652463 h 690562"/>
                      <a:gd name="connsiteX6" fmla="*/ 275176 w 549260"/>
                      <a:gd name="connsiteY6" fmla="*/ 690562 h 690562"/>
                      <a:gd name="connsiteX7" fmla="*/ 174268 w 549260"/>
                      <a:gd name="connsiteY7" fmla="*/ 389630 h 690562"/>
                      <a:gd name="connsiteX8" fmla="*/ 10126 w 549260"/>
                      <a:gd name="connsiteY8" fmla="*/ 452435 h 690562"/>
                      <a:gd name="connsiteX9" fmla="*/ 140931 w 549260"/>
                      <a:gd name="connsiteY9" fmla="*/ 212826 h 690562"/>
                      <a:gd name="connsiteX0" fmla="*/ 140931 w 549260"/>
                      <a:gd name="connsiteY0" fmla="*/ 212826 h 652463"/>
                      <a:gd name="connsiteX1" fmla="*/ 353757 w 549260"/>
                      <a:gd name="connsiteY1" fmla="*/ 0 h 652463"/>
                      <a:gd name="connsiteX2" fmla="*/ 353757 w 549260"/>
                      <a:gd name="connsiteY2" fmla="*/ 0 h 652463"/>
                      <a:gd name="connsiteX3" fmla="*/ 523721 w 549260"/>
                      <a:gd name="connsiteY3" fmla="*/ 177107 h 652463"/>
                      <a:gd name="connsiteX4" fmla="*/ 530864 w 549260"/>
                      <a:gd name="connsiteY4" fmla="*/ 484880 h 652463"/>
                      <a:gd name="connsiteX5" fmla="*/ 353756 w 549260"/>
                      <a:gd name="connsiteY5" fmla="*/ 652463 h 652463"/>
                      <a:gd name="connsiteX6" fmla="*/ 174268 w 549260"/>
                      <a:gd name="connsiteY6" fmla="*/ 389630 h 652463"/>
                      <a:gd name="connsiteX7" fmla="*/ 10126 w 549260"/>
                      <a:gd name="connsiteY7" fmla="*/ 452435 h 652463"/>
                      <a:gd name="connsiteX8" fmla="*/ 140931 w 549260"/>
                      <a:gd name="connsiteY8" fmla="*/ 212826 h 652463"/>
                      <a:gd name="connsiteX0" fmla="*/ 140931 w 549260"/>
                      <a:gd name="connsiteY0" fmla="*/ 212826 h 657574"/>
                      <a:gd name="connsiteX1" fmla="*/ 353757 w 549260"/>
                      <a:gd name="connsiteY1" fmla="*/ 0 h 657574"/>
                      <a:gd name="connsiteX2" fmla="*/ 353757 w 549260"/>
                      <a:gd name="connsiteY2" fmla="*/ 0 h 657574"/>
                      <a:gd name="connsiteX3" fmla="*/ 523721 w 549260"/>
                      <a:gd name="connsiteY3" fmla="*/ 177107 h 657574"/>
                      <a:gd name="connsiteX4" fmla="*/ 530864 w 549260"/>
                      <a:gd name="connsiteY4" fmla="*/ 484880 h 657574"/>
                      <a:gd name="connsiteX5" fmla="*/ 353756 w 549260"/>
                      <a:gd name="connsiteY5" fmla="*/ 652463 h 657574"/>
                      <a:gd name="connsiteX6" fmla="*/ 174268 w 549260"/>
                      <a:gd name="connsiteY6" fmla="*/ 389630 h 657574"/>
                      <a:gd name="connsiteX7" fmla="*/ 10126 w 549260"/>
                      <a:gd name="connsiteY7" fmla="*/ 452435 h 657574"/>
                      <a:gd name="connsiteX8" fmla="*/ 140931 w 549260"/>
                      <a:gd name="connsiteY8" fmla="*/ 212826 h 657574"/>
                      <a:gd name="connsiteX0" fmla="*/ 140931 w 550907"/>
                      <a:gd name="connsiteY0" fmla="*/ 212826 h 692652"/>
                      <a:gd name="connsiteX1" fmla="*/ 353757 w 550907"/>
                      <a:gd name="connsiteY1" fmla="*/ 0 h 692652"/>
                      <a:gd name="connsiteX2" fmla="*/ 353757 w 550907"/>
                      <a:gd name="connsiteY2" fmla="*/ 0 h 692652"/>
                      <a:gd name="connsiteX3" fmla="*/ 523721 w 550907"/>
                      <a:gd name="connsiteY3" fmla="*/ 177107 h 692652"/>
                      <a:gd name="connsiteX4" fmla="*/ 530864 w 550907"/>
                      <a:gd name="connsiteY4" fmla="*/ 484880 h 692652"/>
                      <a:gd name="connsiteX5" fmla="*/ 329944 w 550907"/>
                      <a:gd name="connsiteY5" fmla="*/ 688182 h 692652"/>
                      <a:gd name="connsiteX6" fmla="*/ 174268 w 550907"/>
                      <a:gd name="connsiteY6" fmla="*/ 389630 h 692652"/>
                      <a:gd name="connsiteX7" fmla="*/ 10126 w 550907"/>
                      <a:gd name="connsiteY7" fmla="*/ 452435 h 692652"/>
                      <a:gd name="connsiteX8" fmla="*/ 140931 w 550907"/>
                      <a:gd name="connsiteY8" fmla="*/ 212826 h 692652"/>
                      <a:gd name="connsiteX0" fmla="*/ 140931 w 550907"/>
                      <a:gd name="connsiteY0" fmla="*/ 212826 h 692652"/>
                      <a:gd name="connsiteX1" fmla="*/ 353757 w 550907"/>
                      <a:gd name="connsiteY1" fmla="*/ 0 h 692652"/>
                      <a:gd name="connsiteX2" fmla="*/ 353757 w 550907"/>
                      <a:gd name="connsiteY2" fmla="*/ 0 h 692652"/>
                      <a:gd name="connsiteX3" fmla="*/ 523721 w 550907"/>
                      <a:gd name="connsiteY3" fmla="*/ 177107 h 692652"/>
                      <a:gd name="connsiteX4" fmla="*/ 530864 w 550907"/>
                      <a:gd name="connsiteY4" fmla="*/ 484880 h 692652"/>
                      <a:gd name="connsiteX5" fmla="*/ 329944 w 550907"/>
                      <a:gd name="connsiteY5" fmla="*/ 688182 h 692652"/>
                      <a:gd name="connsiteX6" fmla="*/ 174268 w 550907"/>
                      <a:gd name="connsiteY6" fmla="*/ 389630 h 692652"/>
                      <a:gd name="connsiteX7" fmla="*/ 10126 w 550907"/>
                      <a:gd name="connsiteY7" fmla="*/ 452435 h 692652"/>
                      <a:gd name="connsiteX8" fmla="*/ 140931 w 550907"/>
                      <a:gd name="connsiteY8" fmla="*/ 212826 h 6926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0907" h="692652">
                        <a:moveTo>
                          <a:pt x="140931" y="212826"/>
                        </a:moveTo>
                        <a:cubicBezTo>
                          <a:pt x="140931" y="95285"/>
                          <a:pt x="236216" y="0"/>
                          <a:pt x="353757" y="0"/>
                        </a:cubicBezTo>
                        <a:lnTo>
                          <a:pt x="353757" y="0"/>
                        </a:lnTo>
                        <a:cubicBezTo>
                          <a:pt x="471298" y="0"/>
                          <a:pt x="494203" y="96294"/>
                          <a:pt x="523721" y="177107"/>
                        </a:cubicBezTo>
                        <a:cubicBezTo>
                          <a:pt x="553239" y="257920"/>
                          <a:pt x="563160" y="399701"/>
                          <a:pt x="530864" y="484880"/>
                        </a:cubicBezTo>
                        <a:cubicBezTo>
                          <a:pt x="498568" y="570059"/>
                          <a:pt x="447485" y="664370"/>
                          <a:pt x="329944" y="688182"/>
                        </a:cubicBezTo>
                        <a:cubicBezTo>
                          <a:pt x="124858" y="729159"/>
                          <a:pt x="234097" y="477241"/>
                          <a:pt x="174268" y="389630"/>
                        </a:cubicBezTo>
                        <a:cubicBezTo>
                          <a:pt x="174323" y="337541"/>
                          <a:pt x="62459" y="497381"/>
                          <a:pt x="10126" y="452435"/>
                        </a:cubicBezTo>
                        <a:cubicBezTo>
                          <a:pt x="-44698" y="412252"/>
                          <a:pt x="140986" y="236340"/>
                          <a:pt x="140931" y="212826"/>
                        </a:cubicBezTo>
                        <a:close/>
                      </a:path>
                    </a:pathLst>
                  </a:custGeom>
                  <a:grpFill/>
                  <a:ln w="57150" cap="flat" cmpd="sng" algn="ctr">
                    <a:solidFill>
                      <a:srgbClr val="F79646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6" name="角丸四角形 59"/>
                  <p:cNvSpPr/>
                  <p:nvPr/>
                </p:nvSpPr>
                <p:spPr>
                  <a:xfrm rot="17100000" flipH="1">
                    <a:off x="4453864" y="3797126"/>
                    <a:ext cx="327072" cy="117478"/>
                  </a:xfrm>
                  <a:custGeom>
                    <a:avLst/>
                    <a:gdLst>
                      <a:gd name="connsiteX0" fmla="*/ 0 w 754273"/>
                      <a:gd name="connsiteY0" fmla="*/ 97212 h 194423"/>
                      <a:gd name="connsiteX1" fmla="*/ 97212 w 754273"/>
                      <a:gd name="connsiteY1" fmla="*/ 0 h 194423"/>
                      <a:gd name="connsiteX2" fmla="*/ 657062 w 754273"/>
                      <a:gd name="connsiteY2" fmla="*/ 0 h 194423"/>
                      <a:gd name="connsiteX3" fmla="*/ 754274 w 754273"/>
                      <a:gd name="connsiteY3" fmla="*/ 97212 h 194423"/>
                      <a:gd name="connsiteX4" fmla="*/ 754273 w 754273"/>
                      <a:gd name="connsiteY4" fmla="*/ 97212 h 194423"/>
                      <a:gd name="connsiteX5" fmla="*/ 657061 w 754273"/>
                      <a:gd name="connsiteY5" fmla="*/ 194424 h 194423"/>
                      <a:gd name="connsiteX6" fmla="*/ 97212 w 754273"/>
                      <a:gd name="connsiteY6" fmla="*/ 194423 h 194423"/>
                      <a:gd name="connsiteX7" fmla="*/ 0 w 754273"/>
                      <a:gd name="connsiteY7" fmla="*/ 97211 h 194423"/>
                      <a:gd name="connsiteX8" fmla="*/ 0 w 754273"/>
                      <a:gd name="connsiteY8" fmla="*/ 97212 h 194423"/>
                      <a:gd name="connsiteX0" fmla="*/ 0 w 754274"/>
                      <a:gd name="connsiteY0" fmla="*/ 97211 h 194424"/>
                      <a:gd name="connsiteX1" fmla="*/ 97212 w 754274"/>
                      <a:gd name="connsiteY1" fmla="*/ 0 h 194424"/>
                      <a:gd name="connsiteX2" fmla="*/ 657062 w 754274"/>
                      <a:gd name="connsiteY2" fmla="*/ 0 h 194424"/>
                      <a:gd name="connsiteX3" fmla="*/ 754274 w 754274"/>
                      <a:gd name="connsiteY3" fmla="*/ 97212 h 194424"/>
                      <a:gd name="connsiteX4" fmla="*/ 754273 w 754274"/>
                      <a:gd name="connsiteY4" fmla="*/ 97212 h 194424"/>
                      <a:gd name="connsiteX5" fmla="*/ 657061 w 754274"/>
                      <a:gd name="connsiteY5" fmla="*/ 194424 h 194424"/>
                      <a:gd name="connsiteX6" fmla="*/ 97212 w 754274"/>
                      <a:gd name="connsiteY6" fmla="*/ 194423 h 194424"/>
                      <a:gd name="connsiteX7" fmla="*/ 0 w 754274"/>
                      <a:gd name="connsiteY7" fmla="*/ 97211 h 194424"/>
                      <a:gd name="connsiteX0" fmla="*/ 0 w 754274"/>
                      <a:gd name="connsiteY0" fmla="*/ 97211 h 194424"/>
                      <a:gd name="connsiteX1" fmla="*/ 97212 w 754274"/>
                      <a:gd name="connsiteY1" fmla="*/ 0 h 194424"/>
                      <a:gd name="connsiteX2" fmla="*/ 657062 w 754274"/>
                      <a:gd name="connsiteY2" fmla="*/ 0 h 194424"/>
                      <a:gd name="connsiteX3" fmla="*/ 754274 w 754274"/>
                      <a:gd name="connsiteY3" fmla="*/ 97212 h 194424"/>
                      <a:gd name="connsiteX4" fmla="*/ 754273 w 754274"/>
                      <a:gd name="connsiteY4" fmla="*/ 97212 h 194424"/>
                      <a:gd name="connsiteX5" fmla="*/ 657061 w 754274"/>
                      <a:gd name="connsiteY5" fmla="*/ 194424 h 194424"/>
                      <a:gd name="connsiteX6" fmla="*/ 97212 w 754274"/>
                      <a:gd name="connsiteY6" fmla="*/ 194423 h 194424"/>
                      <a:gd name="connsiteX7" fmla="*/ 91440 w 754274"/>
                      <a:gd name="connsiteY7" fmla="*/ 188651 h 194424"/>
                      <a:gd name="connsiteX0" fmla="*/ 58811 w 715873"/>
                      <a:gd name="connsiteY0" fmla="*/ 0 h 194424"/>
                      <a:gd name="connsiteX1" fmla="*/ 618661 w 715873"/>
                      <a:gd name="connsiteY1" fmla="*/ 0 h 194424"/>
                      <a:gd name="connsiteX2" fmla="*/ 715873 w 715873"/>
                      <a:gd name="connsiteY2" fmla="*/ 97212 h 194424"/>
                      <a:gd name="connsiteX3" fmla="*/ 715872 w 715873"/>
                      <a:gd name="connsiteY3" fmla="*/ 97212 h 194424"/>
                      <a:gd name="connsiteX4" fmla="*/ 618660 w 715873"/>
                      <a:gd name="connsiteY4" fmla="*/ 194424 h 194424"/>
                      <a:gd name="connsiteX5" fmla="*/ 58811 w 715873"/>
                      <a:gd name="connsiteY5" fmla="*/ 194423 h 194424"/>
                      <a:gd name="connsiteX6" fmla="*/ 53039 w 715873"/>
                      <a:gd name="connsiteY6" fmla="*/ 188651 h 194424"/>
                      <a:gd name="connsiteX0" fmla="*/ 0 w 657062"/>
                      <a:gd name="connsiteY0" fmla="*/ 0 h 194424"/>
                      <a:gd name="connsiteX1" fmla="*/ 559850 w 657062"/>
                      <a:gd name="connsiteY1" fmla="*/ 0 h 194424"/>
                      <a:gd name="connsiteX2" fmla="*/ 657062 w 657062"/>
                      <a:gd name="connsiteY2" fmla="*/ 97212 h 194424"/>
                      <a:gd name="connsiteX3" fmla="*/ 657061 w 657062"/>
                      <a:gd name="connsiteY3" fmla="*/ 97212 h 194424"/>
                      <a:gd name="connsiteX4" fmla="*/ 559849 w 657062"/>
                      <a:gd name="connsiteY4" fmla="*/ 194424 h 194424"/>
                      <a:gd name="connsiteX5" fmla="*/ 0 w 657062"/>
                      <a:gd name="connsiteY5" fmla="*/ 194423 h 194424"/>
                      <a:gd name="connsiteX0" fmla="*/ 0 w 657062"/>
                      <a:gd name="connsiteY0" fmla="*/ 0 h 194424"/>
                      <a:gd name="connsiteX1" fmla="*/ 559850 w 657062"/>
                      <a:gd name="connsiteY1" fmla="*/ 0 h 194424"/>
                      <a:gd name="connsiteX2" fmla="*/ 657062 w 657062"/>
                      <a:gd name="connsiteY2" fmla="*/ 97212 h 194424"/>
                      <a:gd name="connsiteX3" fmla="*/ 559849 w 657062"/>
                      <a:gd name="connsiteY3" fmla="*/ 194424 h 194424"/>
                      <a:gd name="connsiteX4" fmla="*/ 0 w 657062"/>
                      <a:gd name="connsiteY4" fmla="*/ 194423 h 194424"/>
                      <a:gd name="connsiteX0" fmla="*/ 0 w 629829"/>
                      <a:gd name="connsiteY0" fmla="*/ 0 h 194424"/>
                      <a:gd name="connsiteX1" fmla="*/ 559850 w 629829"/>
                      <a:gd name="connsiteY1" fmla="*/ 0 h 194424"/>
                      <a:gd name="connsiteX2" fmla="*/ 559849 w 629829"/>
                      <a:gd name="connsiteY2" fmla="*/ 194424 h 194424"/>
                      <a:gd name="connsiteX3" fmla="*/ 0 w 629829"/>
                      <a:gd name="connsiteY3" fmla="*/ 194423 h 194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29829" h="194424">
                        <a:moveTo>
                          <a:pt x="0" y="0"/>
                        </a:moveTo>
                        <a:lnTo>
                          <a:pt x="559850" y="0"/>
                        </a:lnTo>
                        <a:cubicBezTo>
                          <a:pt x="653158" y="32404"/>
                          <a:pt x="653157" y="162020"/>
                          <a:pt x="559849" y="194424"/>
                        </a:cubicBezTo>
                        <a:lnTo>
                          <a:pt x="0" y="194423"/>
                        </a:lnTo>
                      </a:path>
                    </a:pathLst>
                  </a:custGeom>
                  <a:grpFill/>
                  <a:ln w="57150" cap="flat" cmpd="sng" algn="ctr">
                    <a:solidFill>
                      <a:srgbClr val="F79646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3" name="アーチ 102"/>
                <p:cNvSpPr/>
                <p:nvPr/>
              </p:nvSpPr>
              <p:spPr>
                <a:xfrm rot="10800000">
                  <a:off x="4582385" y="3265509"/>
                  <a:ext cx="104775" cy="53975"/>
                </a:xfrm>
                <a:prstGeom prst="blockArc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" name="アーチ 103"/>
                <p:cNvSpPr/>
                <p:nvPr/>
              </p:nvSpPr>
              <p:spPr>
                <a:xfrm rot="10800000">
                  <a:off x="4784791" y="3265509"/>
                  <a:ext cx="104775" cy="53975"/>
                </a:xfrm>
                <a:prstGeom prst="blockArc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cxnSp>
            <p:nvCxnSpPr>
              <p:cNvPr id="92" name="直線コネクタ 91"/>
              <p:cNvCxnSpPr/>
              <p:nvPr/>
            </p:nvCxnSpPr>
            <p:spPr>
              <a:xfrm>
                <a:off x="4275232" y="4061901"/>
                <a:ext cx="0" cy="117240"/>
              </a:xfrm>
              <a:prstGeom prst="line">
                <a:avLst/>
              </a:prstGeom>
              <a:grpFill/>
              <a:ln w="57150" cap="flat" cmpd="sng" algn="ctr">
                <a:solidFill>
                  <a:srgbClr val="F79646">
                    <a:lumMod val="50000"/>
                  </a:srgbClr>
                </a:solidFill>
                <a:prstDash val="solid"/>
              </a:ln>
              <a:effectLst/>
            </p:spPr>
          </p:cxnSp>
          <p:cxnSp>
            <p:nvCxnSpPr>
              <p:cNvPr id="93" name="直線コネクタ 92"/>
              <p:cNvCxnSpPr/>
              <p:nvPr/>
            </p:nvCxnSpPr>
            <p:spPr>
              <a:xfrm>
                <a:off x="4513357" y="4061901"/>
                <a:ext cx="0" cy="117240"/>
              </a:xfrm>
              <a:prstGeom prst="line">
                <a:avLst/>
              </a:prstGeom>
              <a:grpFill/>
              <a:ln w="57150" cap="flat" cmpd="sng" algn="ctr">
                <a:solidFill>
                  <a:srgbClr val="F79646">
                    <a:lumMod val="50000"/>
                  </a:srgbClr>
                </a:solidFill>
                <a:prstDash val="solid"/>
              </a:ln>
              <a:effectLst/>
            </p:spPr>
          </p:cxnSp>
        </p:grpSp>
      </p:grpSp>
    </p:spTree>
    <p:extLst>
      <p:ext uri="{BB962C8B-B14F-4D97-AF65-F5344CB8AC3E}">
        <p14:creationId xmlns:p14="http://schemas.microsoft.com/office/powerpoint/2010/main" val="340780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テキスト ボックス 62"/>
          <p:cNvSpPr txBox="1"/>
          <p:nvPr/>
        </p:nvSpPr>
        <p:spPr>
          <a:xfrm>
            <a:off x="0" y="5442320"/>
            <a:ext cx="990599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72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しばらく</a:t>
            </a:r>
            <a:r>
              <a:rPr kumimoji="1" lang="ja-JP" altLang="en-US" sz="72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お待ち</a:t>
            </a:r>
            <a:r>
              <a:rPr kumimoji="1" lang="ja-JP" altLang="en-US" sz="72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下さい</a:t>
            </a:r>
            <a:endParaRPr kumimoji="1" lang="ja-JP" altLang="en-US" sz="72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0" y="523127"/>
            <a:ext cx="9905999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店員が案内するまで</a:t>
            </a:r>
            <a:endParaRPr kumimoji="1" lang="ja-JP" altLang="en-US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89" name="グループ化 88"/>
          <p:cNvGrpSpPr/>
          <p:nvPr/>
        </p:nvGrpSpPr>
        <p:grpSpPr>
          <a:xfrm>
            <a:off x="3175494" y="1491886"/>
            <a:ext cx="3387866" cy="3950434"/>
            <a:chOff x="3390341" y="3037131"/>
            <a:chExt cx="2008438" cy="2341948"/>
          </a:xfrm>
        </p:grpSpPr>
        <p:sp>
          <p:nvSpPr>
            <p:cNvPr id="90" name="円/楕円 89"/>
            <p:cNvSpPr/>
            <p:nvPr/>
          </p:nvSpPr>
          <p:spPr>
            <a:xfrm>
              <a:off x="3390341" y="3140968"/>
              <a:ext cx="2008438" cy="2008438"/>
            </a:xfrm>
            <a:prstGeom prst="ellipse">
              <a:avLst/>
            </a:prstGeom>
            <a:solidFill>
              <a:srgbClr val="9BBB59">
                <a:lumMod val="40000"/>
                <a:lumOff val="6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91" name="グループ化 90"/>
            <p:cNvGrpSpPr/>
            <p:nvPr/>
          </p:nvGrpSpPr>
          <p:grpSpPr>
            <a:xfrm>
              <a:off x="3847941" y="3037131"/>
              <a:ext cx="1103086" cy="2341948"/>
              <a:chOff x="3847941" y="3037131"/>
              <a:chExt cx="1103086" cy="2341948"/>
            </a:xfrm>
            <a:solidFill>
              <a:srgbClr val="F79646">
                <a:lumMod val="60000"/>
                <a:lumOff val="40000"/>
              </a:srgbClr>
            </a:solidFill>
          </p:grpSpPr>
          <p:grpSp>
            <p:nvGrpSpPr>
              <p:cNvPr id="92" name="グループ化 91"/>
              <p:cNvGrpSpPr/>
              <p:nvPr/>
            </p:nvGrpSpPr>
            <p:grpSpPr>
              <a:xfrm>
                <a:off x="3847941" y="3037131"/>
                <a:ext cx="1103086" cy="2341948"/>
                <a:chOff x="4472666" y="3004344"/>
                <a:chExt cx="535715" cy="1137370"/>
              </a:xfrm>
              <a:grpFill/>
            </p:grpSpPr>
            <p:sp>
              <p:nvSpPr>
                <p:cNvPr id="95" name="フローチャート: 論理積ゲート 3"/>
                <p:cNvSpPr/>
                <p:nvPr/>
              </p:nvSpPr>
              <p:spPr>
                <a:xfrm rot="16200000">
                  <a:off x="4489846" y="3004344"/>
                  <a:ext cx="497681" cy="497681"/>
                </a:xfrm>
                <a:prstGeom prst="flowChartDelay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" name="フローチャート: 論理積ゲート 4"/>
                <p:cNvSpPr/>
                <p:nvPr/>
              </p:nvSpPr>
              <p:spPr>
                <a:xfrm rot="16200000">
                  <a:off x="4508498" y="3502025"/>
                  <a:ext cx="460378" cy="460378"/>
                </a:xfrm>
                <a:custGeom>
                  <a:avLst/>
                  <a:gdLst>
                    <a:gd name="connsiteX0" fmla="*/ 0 w 460378"/>
                    <a:gd name="connsiteY0" fmla="*/ 0 h 460378"/>
                    <a:gd name="connsiteX1" fmla="*/ 230189 w 460378"/>
                    <a:gd name="connsiteY1" fmla="*/ 0 h 460378"/>
                    <a:gd name="connsiteX2" fmla="*/ 460378 w 460378"/>
                    <a:gd name="connsiteY2" fmla="*/ 230189 h 460378"/>
                    <a:gd name="connsiteX3" fmla="*/ 230189 w 460378"/>
                    <a:gd name="connsiteY3" fmla="*/ 460378 h 460378"/>
                    <a:gd name="connsiteX4" fmla="*/ 0 w 460378"/>
                    <a:gd name="connsiteY4" fmla="*/ 460378 h 460378"/>
                    <a:gd name="connsiteX5" fmla="*/ 0 w 460378"/>
                    <a:gd name="connsiteY5" fmla="*/ 0 h 460378"/>
                    <a:gd name="connsiteX0" fmla="*/ 0 w 460378"/>
                    <a:gd name="connsiteY0" fmla="*/ 0 h 460378"/>
                    <a:gd name="connsiteX1" fmla="*/ 230189 w 460378"/>
                    <a:gd name="connsiteY1" fmla="*/ 0 h 460378"/>
                    <a:gd name="connsiteX2" fmla="*/ 460378 w 460378"/>
                    <a:gd name="connsiteY2" fmla="*/ 230189 h 460378"/>
                    <a:gd name="connsiteX3" fmla="*/ 230189 w 460378"/>
                    <a:gd name="connsiteY3" fmla="*/ 460378 h 460378"/>
                    <a:gd name="connsiteX4" fmla="*/ 0 w 460378"/>
                    <a:gd name="connsiteY4" fmla="*/ 460378 h 460378"/>
                    <a:gd name="connsiteX5" fmla="*/ 1192 w 460378"/>
                    <a:gd name="connsiteY5" fmla="*/ 139702 h 460378"/>
                    <a:gd name="connsiteX6" fmla="*/ 0 w 460378"/>
                    <a:gd name="connsiteY6" fmla="*/ 0 h 460378"/>
                    <a:gd name="connsiteX0" fmla="*/ 1192 w 460378"/>
                    <a:gd name="connsiteY0" fmla="*/ 139702 h 460378"/>
                    <a:gd name="connsiteX1" fmla="*/ 0 w 460378"/>
                    <a:gd name="connsiteY1" fmla="*/ 0 h 460378"/>
                    <a:gd name="connsiteX2" fmla="*/ 230189 w 460378"/>
                    <a:gd name="connsiteY2" fmla="*/ 0 h 460378"/>
                    <a:gd name="connsiteX3" fmla="*/ 460378 w 460378"/>
                    <a:gd name="connsiteY3" fmla="*/ 230189 h 460378"/>
                    <a:gd name="connsiteX4" fmla="*/ 230189 w 460378"/>
                    <a:gd name="connsiteY4" fmla="*/ 460378 h 460378"/>
                    <a:gd name="connsiteX5" fmla="*/ 0 w 460378"/>
                    <a:gd name="connsiteY5" fmla="*/ 460378 h 460378"/>
                    <a:gd name="connsiteX6" fmla="*/ 92632 w 460378"/>
                    <a:gd name="connsiteY6" fmla="*/ 231142 h 460378"/>
                    <a:gd name="connsiteX0" fmla="*/ 0 w 460378"/>
                    <a:gd name="connsiteY0" fmla="*/ 0 h 460378"/>
                    <a:gd name="connsiteX1" fmla="*/ 230189 w 460378"/>
                    <a:gd name="connsiteY1" fmla="*/ 0 h 460378"/>
                    <a:gd name="connsiteX2" fmla="*/ 460378 w 460378"/>
                    <a:gd name="connsiteY2" fmla="*/ 230189 h 460378"/>
                    <a:gd name="connsiteX3" fmla="*/ 230189 w 460378"/>
                    <a:gd name="connsiteY3" fmla="*/ 460378 h 460378"/>
                    <a:gd name="connsiteX4" fmla="*/ 0 w 460378"/>
                    <a:gd name="connsiteY4" fmla="*/ 460378 h 460378"/>
                    <a:gd name="connsiteX5" fmla="*/ 92632 w 460378"/>
                    <a:gd name="connsiteY5" fmla="*/ 231142 h 460378"/>
                    <a:gd name="connsiteX0" fmla="*/ 0 w 460378"/>
                    <a:gd name="connsiteY0" fmla="*/ 0 h 460378"/>
                    <a:gd name="connsiteX1" fmla="*/ 230189 w 460378"/>
                    <a:gd name="connsiteY1" fmla="*/ 0 h 460378"/>
                    <a:gd name="connsiteX2" fmla="*/ 460378 w 460378"/>
                    <a:gd name="connsiteY2" fmla="*/ 230189 h 460378"/>
                    <a:gd name="connsiteX3" fmla="*/ 230189 w 460378"/>
                    <a:gd name="connsiteY3" fmla="*/ 460378 h 460378"/>
                    <a:gd name="connsiteX4" fmla="*/ 0 w 460378"/>
                    <a:gd name="connsiteY4" fmla="*/ 460378 h 460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378" h="460378">
                      <a:moveTo>
                        <a:pt x="0" y="0"/>
                      </a:moveTo>
                      <a:lnTo>
                        <a:pt x="230189" y="0"/>
                      </a:lnTo>
                      <a:cubicBezTo>
                        <a:pt x="357319" y="0"/>
                        <a:pt x="460378" y="103059"/>
                        <a:pt x="460378" y="230189"/>
                      </a:cubicBezTo>
                      <a:cubicBezTo>
                        <a:pt x="460378" y="357319"/>
                        <a:pt x="357319" y="460378"/>
                        <a:pt x="230189" y="460378"/>
                      </a:cubicBezTo>
                      <a:lnTo>
                        <a:pt x="0" y="460378"/>
                      </a:lnTo>
                    </a:path>
                  </a:pathLst>
                </a:cu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" name="円/楕円 96"/>
                <p:cNvSpPr/>
                <p:nvPr/>
              </p:nvSpPr>
              <p:spPr>
                <a:xfrm>
                  <a:off x="4645026" y="3489902"/>
                  <a:ext cx="187324" cy="174854"/>
                </a:xfrm>
                <a:prstGeom prst="ellipse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8" name="円/楕円 97"/>
                <p:cNvSpPr/>
                <p:nvPr/>
              </p:nvSpPr>
              <p:spPr>
                <a:xfrm rot="20700000">
                  <a:off x="4472666" y="3263129"/>
                  <a:ext cx="107950" cy="142875"/>
                </a:xfrm>
                <a:prstGeom prst="ellipse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" name="円/楕円 98"/>
                <p:cNvSpPr/>
                <p:nvPr/>
              </p:nvSpPr>
              <p:spPr>
                <a:xfrm rot="900000" flipH="1">
                  <a:off x="4900431" y="3263129"/>
                  <a:ext cx="107950" cy="142875"/>
                </a:xfrm>
                <a:prstGeom prst="ellipse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" name="円/楕円 99"/>
                <p:cNvSpPr/>
                <p:nvPr/>
              </p:nvSpPr>
              <p:spPr>
                <a:xfrm>
                  <a:off x="4533900" y="3092450"/>
                  <a:ext cx="409575" cy="409575"/>
                </a:xfrm>
                <a:prstGeom prst="ellipse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" name="角丸四角形 21"/>
                <p:cNvSpPr/>
                <p:nvPr/>
              </p:nvSpPr>
              <p:spPr>
                <a:xfrm rot="1800000">
                  <a:off x="4724637" y="3951358"/>
                  <a:ext cx="139384" cy="190356"/>
                </a:xfrm>
                <a:custGeom>
                  <a:avLst/>
                  <a:gdLst>
                    <a:gd name="connsiteX0" fmla="*/ 0 w 425651"/>
                    <a:gd name="connsiteY0" fmla="*/ 212826 h 652462"/>
                    <a:gd name="connsiteX1" fmla="*/ 212826 w 425651"/>
                    <a:gd name="connsiteY1" fmla="*/ 0 h 652462"/>
                    <a:gd name="connsiteX2" fmla="*/ 212826 w 425651"/>
                    <a:gd name="connsiteY2" fmla="*/ 0 h 652462"/>
                    <a:gd name="connsiteX3" fmla="*/ 425652 w 425651"/>
                    <a:gd name="connsiteY3" fmla="*/ 212826 h 652462"/>
                    <a:gd name="connsiteX4" fmla="*/ 425651 w 425651"/>
                    <a:gd name="connsiteY4" fmla="*/ 439637 h 652462"/>
                    <a:gd name="connsiteX5" fmla="*/ 212825 w 425651"/>
                    <a:gd name="connsiteY5" fmla="*/ 652463 h 652462"/>
                    <a:gd name="connsiteX6" fmla="*/ 212826 w 425651"/>
                    <a:gd name="connsiteY6" fmla="*/ 652462 h 652462"/>
                    <a:gd name="connsiteX7" fmla="*/ 0 w 425651"/>
                    <a:gd name="connsiteY7" fmla="*/ 439636 h 652462"/>
                    <a:gd name="connsiteX8" fmla="*/ 0 w 425651"/>
                    <a:gd name="connsiteY8" fmla="*/ 212826 h 652462"/>
                    <a:gd name="connsiteX0" fmla="*/ 0 w 425652"/>
                    <a:gd name="connsiteY0" fmla="*/ 212826 h 652463"/>
                    <a:gd name="connsiteX1" fmla="*/ 212826 w 425652"/>
                    <a:gd name="connsiteY1" fmla="*/ 0 h 652463"/>
                    <a:gd name="connsiteX2" fmla="*/ 212826 w 425652"/>
                    <a:gd name="connsiteY2" fmla="*/ 0 h 652463"/>
                    <a:gd name="connsiteX3" fmla="*/ 425652 w 425652"/>
                    <a:gd name="connsiteY3" fmla="*/ 212826 h 652463"/>
                    <a:gd name="connsiteX4" fmla="*/ 425651 w 425652"/>
                    <a:gd name="connsiteY4" fmla="*/ 439637 h 652463"/>
                    <a:gd name="connsiteX5" fmla="*/ 212825 w 425652"/>
                    <a:gd name="connsiteY5" fmla="*/ 652463 h 652463"/>
                    <a:gd name="connsiteX6" fmla="*/ 212826 w 425652"/>
                    <a:gd name="connsiteY6" fmla="*/ 652462 h 652463"/>
                    <a:gd name="connsiteX7" fmla="*/ 0 w 425652"/>
                    <a:gd name="connsiteY7" fmla="*/ 439636 h 652463"/>
                    <a:gd name="connsiteX8" fmla="*/ 164 w 425652"/>
                    <a:gd name="connsiteY8" fmla="*/ 283368 h 652463"/>
                    <a:gd name="connsiteX9" fmla="*/ 0 w 425652"/>
                    <a:gd name="connsiteY9" fmla="*/ 212826 h 652463"/>
                    <a:gd name="connsiteX0" fmla="*/ 147473 w 573125"/>
                    <a:gd name="connsiteY0" fmla="*/ 212826 h 652463"/>
                    <a:gd name="connsiteX1" fmla="*/ 360299 w 573125"/>
                    <a:gd name="connsiteY1" fmla="*/ 0 h 652463"/>
                    <a:gd name="connsiteX2" fmla="*/ 360299 w 573125"/>
                    <a:gd name="connsiteY2" fmla="*/ 0 h 652463"/>
                    <a:gd name="connsiteX3" fmla="*/ 573125 w 573125"/>
                    <a:gd name="connsiteY3" fmla="*/ 212826 h 652463"/>
                    <a:gd name="connsiteX4" fmla="*/ 573124 w 573125"/>
                    <a:gd name="connsiteY4" fmla="*/ 439637 h 652463"/>
                    <a:gd name="connsiteX5" fmla="*/ 360298 w 573125"/>
                    <a:gd name="connsiteY5" fmla="*/ 652463 h 652463"/>
                    <a:gd name="connsiteX6" fmla="*/ 360299 w 573125"/>
                    <a:gd name="connsiteY6" fmla="*/ 652462 h 652463"/>
                    <a:gd name="connsiteX7" fmla="*/ 147473 w 573125"/>
                    <a:gd name="connsiteY7" fmla="*/ 439636 h 652463"/>
                    <a:gd name="connsiteX8" fmla="*/ 0 w 573125"/>
                    <a:gd name="connsiteY8" fmla="*/ 414336 h 652463"/>
                    <a:gd name="connsiteX9" fmla="*/ 147473 w 573125"/>
                    <a:gd name="connsiteY9" fmla="*/ 212826 h 652463"/>
                    <a:gd name="connsiteX0" fmla="*/ 157561 w 583213"/>
                    <a:gd name="connsiteY0" fmla="*/ 212826 h 652463"/>
                    <a:gd name="connsiteX1" fmla="*/ 370387 w 583213"/>
                    <a:gd name="connsiteY1" fmla="*/ 0 h 652463"/>
                    <a:gd name="connsiteX2" fmla="*/ 370387 w 583213"/>
                    <a:gd name="connsiteY2" fmla="*/ 0 h 652463"/>
                    <a:gd name="connsiteX3" fmla="*/ 583213 w 583213"/>
                    <a:gd name="connsiteY3" fmla="*/ 212826 h 652463"/>
                    <a:gd name="connsiteX4" fmla="*/ 583212 w 583213"/>
                    <a:gd name="connsiteY4" fmla="*/ 439637 h 652463"/>
                    <a:gd name="connsiteX5" fmla="*/ 370386 w 583213"/>
                    <a:gd name="connsiteY5" fmla="*/ 652463 h 652463"/>
                    <a:gd name="connsiteX6" fmla="*/ 370387 w 583213"/>
                    <a:gd name="connsiteY6" fmla="*/ 652462 h 652463"/>
                    <a:gd name="connsiteX7" fmla="*/ 157561 w 583213"/>
                    <a:gd name="connsiteY7" fmla="*/ 439636 h 652463"/>
                    <a:gd name="connsiteX8" fmla="*/ 10088 w 583213"/>
                    <a:gd name="connsiteY8" fmla="*/ 414336 h 652463"/>
                    <a:gd name="connsiteX9" fmla="*/ 157561 w 583213"/>
                    <a:gd name="connsiteY9" fmla="*/ 212826 h 652463"/>
                    <a:gd name="connsiteX0" fmla="*/ 157561 w 583213"/>
                    <a:gd name="connsiteY0" fmla="*/ 212826 h 652463"/>
                    <a:gd name="connsiteX1" fmla="*/ 370387 w 583213"/>
                    <a:gd name="connsiteY1" fmla="*/ 0 h 652463"/>
                    <a:gd name="connsiteX2" fmla="*/ 370387 w 583213"/>
                    <a:gd name="connsiteY2" fmla="*/ 0 h 652463"/>
                    <a:gd name="connsiteX3" fmla="*/ 583213 w 583213"/>
                    <a:gd name="connsiteY3" fmla="*/ 212826 h 652463"/>
                    <a:gd name="connsiteX4" fmla="*/ 583212 w 583213"/>
                    <a:gd name="connsiteY4" fmla="*/ 439637 h 652463"/>
                    <a:gd name="connsiteX5" fmla="*/ 370386 w 583213"/>
                    <a:gd name="connsiteY5" fmla="*/ 652463 h 652463"/>
                    <a:gd name="connsiteX6" fmla="*/ 370387 w 583213"/>
                    <a:gd name="connsiteY6" fmla="*/ 652462 h 652463"/>
                    <a:gd name="connsiteX7" fmla="*/ 157561 w 583213"/>
                    <a:gd name="connsiteY7" fmla="*/ 439636 h 652463"/>
                    <a:gd name="connsiteX8" fmla="*/ 10088 w 583213"/>
                    <a:gd name="connsiteY8" fmla="*/ 414336 h 652463"/>
                    <a:gd name="connsiteX9" fmla="*/ 157561 w 583213"/>
                    <a:gd name="connsiteY9" fmla="*/ 212826 h 652463"/>
                    <a:gd name="connsiteX0" fmla="*/ 178178 w 603830"/>
                    <a:gd name="connsiteY0" fmla="*/ 212826 h 652463"/>
                    <a:gd name="connsiteX1" fmla="*/ 391004 w 603830"/>
                    <a:gd name="connsiteY1" fmla="*/ 0 h 652463"/>
                    <a:gd name="connsiteX2" fmla="*/ 391004 w 603830"/>
                    <a:gd name="connsiteY2" fmla="*/ 0 h 652463"/>
                    <a:gd name="connsiteX3" fmla="*/ 603830 w 603830"/>
                    <a:gd name="connsiteY3" fmla="*/ 212826 h 652463"/>
                    <a:gd name="connsiteX4" fmla="*/ 603829 w 603830"/>
                    <a:gd name="connsiteY4" fmla="*/ 439637 h 652463"/>
                    <a:gd name="connsiteX5" fmla="*/ 391003 w 603830"/>
                    <a:gd name="connsiteY5" fmla="*/ 652463 h 652463"/>
                    <a:gd name="connsiteX6" fmla="*/ 391004 w 603830"/>
                    <a:gd name="connsiteY6" fmla="*/ 652462 h 652463"/>
                    <a:gd name="connsiteX7" fmla="*/ 178178 w 603830"/>
                    <a:gd name="connsiteY7" fmla="*/ 439636 h 652463"/>
                    <a:gd name="connsiteX8" fmla="*/ 9273 w 603830"/>
                    <a:gd name="connsiteY8" fmla="*/ 485773 h 652463"/>
                    <a:gd name="connsiteX9" fmla="*/ 178178 w 603830"/>
                    <a:gd name="connsiteY9" fmla="*/ 212826 h 652463"/>
                    <a:gd name="connsiteX0" fmla="*/ 177553 w 603205"/>
                    <a:gd name="connsiteY0" fmla="*/ 212826 h 652463"/>
                    <a:gd name="connsiteX1" fmla="*/ 390379 w 603205"/>
                    <a:gd name="connsiteY1" fmla="*/ 0 h 652463"/>
                    <a:gd name="connsiteX2" fmla="*/ 390379 w 603205"/>
                    <a:gd name="connsiteY2" fmla="*/ 0 h 652463"/>
                    <a:gd name="connsiteX3" fmla="*/ 603205 w 603205"/>
                    <a:gd name="connsiteY3" fmla="*/ 212826 h 652463"/>
                    <a:gd name="connsiteX4" fmla="*/ 603204 w 603205"/>
                    <a:gd name="connsiteY4" fmla="*/ 439637 h 652463"/>
                    <a:gd name="connsiteX5" fmla="*/ 390378 w 603205"/>
                    <a:gd name="connsiteY5" fmla="*/ 652463 h 652463"/>
                    <a:gd name="connsiteX6" fmla="*/ 390379 w 603205"/>
                    <a:gd name="connsiteY6" fmla="*/ 652462 h 652463"/>
                    <a:gd name="connsiteX7" fmla="*/ 177553 w 603205"/>
                    <a:gd name="connsiteY7" fmla="*/ 439636 h 652463"/>
                    <a:gd name="connsiteX8" fmla="*/ 8648 w 603205"/>
                    <a:gd name="connsiteY8" fmla="*/ 485773 h 652463"/>
                    <a:gd name="connsiteX9" fmla="*/ 177553 w 603205"/>
                    <a:gd name="connsiteY9" fmla="*/ 212826 h 652463"/>
                    <a:gd name="connsiteX0" fmla="*/ 177553 w 603205"/>
                    <a:gd name="connsiteY0" fmla="*/ 212826 h 652463"/>
                    <a:gd name="connsiteX1" fmla="*/ 390379 w 603205"/>
                    <a:gd name="connsiteY1" fmla="*/ 0 h 652463"/>
                    <a:gd name="connsiteX2" fmla="*/ 390379 w 603205"/>
                    <a:gd name="connsiteY2" fmla="*/ 0 h 652463"/>
                    <a:gd name="connsiteX3" fmla="*/ 603205 w 603205"/>
                    <a:gd name="connsiteY3" fmla="*/ 212826 h 652463"/>
                    <a:gd name="connsiteX4" fmla="*/ 603204 w 603205"/>
                    <a:gd name="connsiteY4" fmla="*/ 439637 h 652463"/>
                    <a:gd name="connsiteX5" fmla="*/ 390378 w 603205"/>
                    <a:gd name="connsiteY5" fmla="*/ 652463 h 652463"/>
                    <a:gd name="connsiteX6" fmla="*/ 390379 w 603205"/>
                    <a:gd name="connsiteY6" fmla="*/ 652462 h 652463"/>
                    <a:gd name="connsiteX7" fmla="*/ 210890 w 603205"/>
                    <a:gd name="connsiteY7" fmla="*/ 389630 h 652463"/>
                    <a:gd name="connsiteX8" fmla="*/ 8648 w 603205"/>
                    <a:gd name="connsiteY8" fmla="*/ 485773 h 652463"/>
                    <a:gd name="connsiteX9" fmla="*/ 177553 w 603205"/>
                    <a:gd name="connsiteY9" fmla="*/ 212826 h 652463"/>
                    <a:gd name="connsiteX0" fmla="*/ 177553 w 611846"/>
                    <a:gd name="connsiteY0" fmla="*/ 212826 h 652463"/>
                    <a:gd name="connsiteX1" fmla="*/ 390379 w 611846"/>
                    <a:gd name="connsiteY1" fmla="*/ 0 h 652463"/>
                    <a:gd name="connsiteX2" fmla="*/ 390379 w 611846"/>
                    <a:gd name="connsiteY2" fmla="*/ 0 h 652463"/>
                    <a:gd name="connsiteX3" fmla="*/ 603205 w 611846"/>
                    <a:gd name="connsiteY3" fmla="*/ 212826 h 652463"/>
                    <a:gd name="connsiteX4" fmla="*/ 603204 w 611846"/>
                    <a:gd name="connsiteY4" fmla="*/ 439637 h 652463"/>
                    <a:gd name="connsiteX5" fmla="*/ 390378 w 611846"/>
                    <a:gd name="connsiteY5" fmla="*/ 652463 h 652463"/>
                    <a:gd name="connsiteX6" fmla="*/ 390379 w 611846"/>
                    <a:gd name="connsiteY6" fmla="*/ 652462 h 652463"/>
                    <a:gd name="connsiteX7" fmla="*/ 210890 w 611846"/>
                    <a:gd name="connsiteY7" fmla="*/ 389630 h 652463"/>
                    <a:gd name="connsiteX8" fmla="*/ 8648 w 611846"/>
                    <a:gd name="connsiteY8" fmla="*/ 485773 h 652463"/>
                    <a:gd name="connsiteX9" fmla="*/ 177553 w 611846"/>
                    <a:gd name="connsiteY9" fmla="*/ 212826 h 652463"/>
                    <a:gd name="connsiteX0" fmla="*/ 177553 w 612858"/>
                    <a:gd name="connsiteY0" fmla="*/ 212826 h 652463"/>
                    <a:gd name="connsiteX1" fmla="*/ 390379 w 612858"/>
                    <a:gd name="connsiteY1" fmla="*/ 0 h 652463"/>
                    <a:gd name="connsiteX2" fmla="*/ 390379 w 612858"/>
                    <a:gd name="connsiteY2" fmla="*/ 0 h 652463"/>
                    <a:gd name="connsiteX3" fmla="*/ 603205 w 612858"/>
                    <a:gd name="connsiteY3" fmla="*/ 212826 h 652463"/>
                    <a:gd name="connsiteX4" fmla="*/ 567486 w 612858"/>
                    <a:gd name="connsiteY4" fmla="*/ 484880 h 652463"/>
                    <a:gd name="connsiteX5" fmla="*/ 390378 w 612858"/>
                    <a:gd name="connsiteY5" fmla="*/ 652463 h 652463"/>
                    <a:gd name="connsiteX6" fmla="*/ 390379 w 612858"/>
                    <a:gd name="connsiteY6" fmla="*/ 652462 h 652463"/>
                    <a:gd name="connsiteX7" fmla="*/ 210890 w 612858"/>
                    <a:gd name="connsiteY7" fmla="*/ 389630 h 652463"/>
                    <a:gd name="connsiteX8" fmla="*/ 8648 w 612858"/>
                    <a:gd name="connsiteY8" fmla="*/ 485773 h 652463"/>
                    <a:gd name="connsiteX9" fmla="*/ 177553 w 612858"/>
                    <a:gd name="connsiteY9" fmla="*/ 212826 h 652463"/>
                    <a:gd name="connsiteX0" fmla="*/ 177553 w 613162"/>
                    <a:gd name="connsiteY0" fmla="*/ 212826 h 652463"/>
                    <a:gd name="connsiteX1" fmla="*/ 390379 w 613162"/>
                    <a:gd name="connsiteY1" fmla="*/ 0 h 652463"/>
                    <a:gd name="connsiteX2" fmla="*/ 390379 w 613162"/>
                    <a:gd name="connsiteY2" fmla="*/ 0 h 652463"/>
                    <a:gd name="connsiteX3" fmla="*/ 603205 w 613162"/>
                    <a:gd name="connsiteY3" fmla="*/ 212826 h 652463"/>
                    <a:gd name="connsiteX4" fmla="*/ 567486 w 613162"/>
                    <a:gd name="connsiteY4" fmla="*/ 484880 h 652463"/>
                    <a:gd name="connsiteX5" fmla="*/ 390378 w 613162"/>
                    <a:gd name="connsiteY5" fmla="*/ 652463 h 652463"/>
                    <a:gd name="connsiteX6" fmla="*/ 390379 w 613162"/>
                    <a:gd name="connsiteY6" fmla="*/ 652462 h 652463"/>
                    <a:gd name="connsiteX7" fmla="*/ 210890 w 613162"/>
                    <a:gd name="connsiteY7" fmla="*/ 389630 h 652463"/>
                    <a:gd name="connsiteX8" fmla="*/ 8648 w 613162"/>
                    <a:gd name="connsiteY8" fmla="*/ 485773 h 652463"/>
                    <a:gd name="connsiteX9" fmla="*/ 177553 w 613162"/>
                    <a:gd name="connsiteY9" fmla="*/ 212826 h 652463"/>
                    <a:gd name="connsiteX0" fmla="*/ 177553 w 585882"/>
                    <a:gd name="connsiteY0" fmla="*/ 212826 h 652463"/>
                    <a:gd name="connsiteX1" fmla="*/ 390379 w 585882"/>
                    <a:gd name="connsiteY1" fmla="*/ 0 h 652463"/>
                    <a:gd name="connsiteX2" fmla="*/ 390379 w 585882"/>
                    <a:gd name="connsiteY2" fmla="*/ 0 h 652463"/>
                    <a:gd name="connsiteX3" fmla="*/ 560343 w 585882"/>
                    <a:gd name="connsiteY3" fmla="*/ 177107 h 652463"/>
                    <a:gd name="connsiteX4" fmla="*/ 567486 w 585882"/>
                    <a:gd name="connsiteY4" fmla="*/ 484880 h 652463"/>
                    <a:gd name="connsiteX5" fmla="*/ 390378 w 585882"/>
                    <a:gd name="connsiteY5" fmla="*/ 652463 h 652463"/>
                    <a:gd name="connsiteX6" fmla="*/ 390379 w 585882"/>
                    <a:gd name="connsiteY6" fmla="*/ 652462 h 652463"/>
                    <a:gd name="connsiteX7" fmla="*/ 210890 w 585882"/>
                    <a:gd name="connsiteY7" fmla="*/ 389630 h 652463"/>
                    <a:gd name="connsiteX8" fmla="*/ 8648 w 585882"/>
                    <a:gd name="connsiteY8" fmla="*/ 485773 h 652463"/>
                    <a:gd name="connsiteX9" fmla="*/ 177553 w 585882"/>
                    <a:gd name="connsiteY9" fmla="*/ 212826 h 652463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353757 w 549260"/>
                    <a:gd name="connsiteY6" fmla="*/ 652462 h 652463"/>
                    <a:gd name="connsiteX7" fmla="*/ 174268 w 549260"/>
                    <a:gd name="connsiteY7" fmla="*/ 389630 h 652463"/>
                    <a:gd name="connsiteX8" fmla="*/ 10126 w 549260"/>
                    <a:gd name="connsiteY8" fmla="*/ 452435 h 652463"/>
                    <a:gd name="connsiteX9" fmla="*/ 140931 w 549260"/>
                    <a:gd name="connsiteY9" fmla="*/ 212826 h 652463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353757 w 549260"/>
                    <a:gd name="connsiteY6" fmla="*/ 652462 h 652463"/>
                    <a:gd name="connsiteX7" fmla="*/ 174268 w 549260"/>
                    <a:gd name="connsiteY7" fmla="*/ 389630 h 652463"/>
                    <a:gd name="connsiteX8" fmla="*/ 10126 w 549260"/>
                    <a:gd name="connsiteY8" fmla="*/ 452435 h 652463"/>
                    <a:gd name="connsiteX9" fmla="*/ 140931 w 549260"/>
                    <a:gd name="connsiteY9" fmla="*/ 212826 h 652463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353757 w 549260"/>
                    <a:gd name="connsiteY6" fmla="*/ 652462 h 652463"/>
                    <a:gd name="connsiteX7" fmla="*/ 174268 w 549260"/>
                    <a:gd name="connsiteY7" fmla="*/ 389630 h 652463"/>
                    <a:gd name="connsiteX8" fmla="*/ 10126 w 549260"/>
                    <a:gd name="connsiteY8" fmla="*/ 452435 h 652463"/>
                    <a:gd name="connsiteX9" fmla="*/ 140931 w 549260"/>
                    <a:gd name="connsiteY9" fmla="*/ 212826 h 652463"/>
                    <a:gd name="connsiteX0" fmla="*/ 140931 w 549260"/>
                    <a:gd name="connsiteY0" fmla="*/ 212826 h 690562"/>
                    <a:gd name="connsiteX1" fmla="*/ 353757 w 549260"/>
                    <a:gd name="connsiteY1" fmla="*/ 0 h 690562"/>
                    <a:gd name="connsiteX2" fmla="*/ 353757 w 549260"/>
                    <a:gd name="connsiteY2" fmla="*/ 0 h 690562"/>
                    <a:gd name="connsiteX3" fmla="*/ 523721 w 549260"/>
                    <a:gd name="connsiteY3" fmla="*/ 177107 h 690562"/>
                    <a:gd name="connsiteX4" fmla="*/ 530864 w 549260"/>
                    <a:gd name="connsiteY4" fmla="*/ 484880 h 690562"/>
                    <a:gd name="connsiteX5" fmla="*/ 353756 w 549260"/>
                    <a:gd name="connsiteY5" fmla="*/ 652463 h 690562"/>
                    <a:gd name="connsiteX6" fmla="*/ 275176 w 549260"/>
                    <a:gd name="connsiteY6" fmla="*/ 690562 h 690562"/>
                    <a:gd name="connsiteX7" fmla="*/ 174268 w 549260"/>
                    <a:gd name="connsiteY7" fmla="*/ 389630 h 690562"/>
                    <a:gd name="connsiteX8" fmla="*/ 10126 w 549260"/>
                    <a:gd name="connsiteY8" fmla="*/ 452435 h 690562"/>
                    <a:gd name="connsiteX9" fmla="*/ 140931 w 549260"/>
                    <a:gd name="connsiteY9" fmla="*/ 212826 h 690562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174268 w 549260"/>
                    <a:gd name="connsiteY6" fmla="*/ 389630 h 652463"/>
                    <a:gd name="connsiteX7" fmla="*/ 10126 w 549260"/>
                    <a:gd name="connsiteY7" fmla="*/ 452435 h 652463"/>
                    <a:gd name="connsiteX8" fmla="*/ 140931 w 549260"/>
                    <a:gd name="connsiteY8" fmla="*/ 212826 h 652463"/>
                    <a:gd name="connsiteX0" fmla="*/ 140931 w 549260"/>
                    <a:gd name="connsiteY0" fmla="*/ 212826 h 657574"/>
                    <a:gd name="connsiteX1" fmla="*/ 353757 w 549260"/>
                    <a:gd name="connsiteY1" fmla="*/ 0 h 657574"/>
                    <a:gd name="connsiteX2" fmla="*/ 353757 w 549260"/>
                    <a:gd name="connsiteY2" fmla="*/ 0 h 657574"/>
                    <a:gd name="connsiteX3" fmla="*/ 523721 w 549260"/>
                    <a:gd name="connsiteY3" fmla="*/ 177107 h 657574"/>
                    <a:gd name="connsiteX4" fmla="*/ 530864 w 549260"/>
                    <a:gd name="connsiteY4" fmla="*/ 484880 h 657574"/>
                    <a:gd name="connsiteX5" fmla="*/ 353756 w 549260"/>
                    <a:gd name="connsiteY5" fmla="*/ 652463 h 657574"/>
                    <a:gd name="connsiteX6" fmla="*/ 174268 w 549260"/>
                    <a:gd name="connsiteY6" fmla="*/ 389630 h 657574"/>
                    <a:gd name="connsiteX7" fmla="*/ 10126 w 549260"/>
                    <a:gd name="connsiteY7" fmla="*/ 452435 h 657574"/>
                    <a:gd name="connsiteX8" fmla="*/ 140931 w 549260"/>
                    <a:gd name="connsiteY8" fmla="*/ 212826 h 657574"/>
                    <a:gd name="connsiteX0" fmla="*/ 140931 w 550907"/>
                    <a:gd name="connsiteY0" fmla="*/ 212826 h 692652"/>
                    <a:gd name="connsiteX1" fmla="*/ 353757 w 550907"/>
                    <a:gd name="connsiteY1" fmla="*/ 0 h 692652"/>
                    <a:gd name="connsiteX2" fmla="*/ 353757 w 550907"/>
                    <a:gd name="connsiteY2" fmla="*/ 0 h 692652"/>
                    <a:gd name="connsiteX3" fmla="*/ 523721 w 550907"/>
                    <a:gd name="connsiteY3" fmla="*/ 177107 h 692652"/>
                    <a:gd name="connsiteX4" fmla="*/ 530864 w 550907"/>
                    <a:gd name="connsiteY4" fmla="*/ 484880 h 692652"/>
                    <a:gd name="connsiteX5" fmla="*/ 329944 w 550907"/>
                    <a:gd name="connsiteY5" fmla="*/ 688182 h 692652"/>
                    <a:gd name="connsiteX6" fmla="*/ 174268 w 550907"/>
                    <a:gd name="connsiteY6" fmla="*/ 389630 h 692652"/>
                    <a:gd name="connsiteX7" fmla="*/ 10126 w 550907"/>
                    <a:gd name="connsiteY7" fmla="*/ 452435 h 692652"/>
                    <a:gd name="connsiteX8" fmla="*/ 140931 w 550907"/>
                    <a:gd name="connsiteY8" fmla="*/ 212826 h 692652"/>
                    <a:gd name="connsiteX0" fmla="*/ 140931 w 550907"/>
                    <a:gd name="connsiteY0" fmla="*/ 212826 h 692652"/>
                    <a:gd name="connsiteX1" fmla="*/ 353757 w 550907"/>
                    <a:gd name="connsiteY1" fmla="*/ 0 h 692652"/>
                    <a:gd name="connsiteX2" fmla="*/ 353757 w 550907"/>
                    <a:gd name="connsiteY2" fmla="*/ 0 h 692652"/>
                    <a:gd name="connsiteX3" fmla="*/ 523721 w 550907"/>
                    <a:gd name="connsiteY3" fmla="*/ 177107 h 692652"/>
                    <a:gd name="connsiteX4" fmla="*/ 530864 w 550907"/>
                    <a:gd name="connsiteY4" fmla="*/ 484880 h 692652"/>
                    <a:gd name="connsiteX5" fmla="*/ 329944 w 550907"/>
                    <a:gd name="connsiteY5" fmla="*/ 688182 h 692652"/>
                    <a:gd name="connsiteX6" fmla="*/ 174268 w 550907"/>
                    <a:gd name="connsiteY6" fmla="*/ 389630 h 692652"/>
                    <a:gd name="connsiteX7" fmla="*/ 10126 w 550907"/>
                    <a:gd name="connsiteY7" fmla="*/ 452435 h 692652"/>
                    <a:gd name="connsiteX8" fmla="*/ 140931 w 550907"/>
                    <a:gd name="connsiteY8" fmla="*/ 212826 h 692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907" h="692652">
                      <a:moveTo>
                        <a:pt x="140931" y="212826"/>
                      </a:moveTo>
                      <a:cubicBezTo>
                        <a:pt x="140931" y="95285"/>
                        <a:pt x="236216" y="0"/>
                        <a:pt x="353757" y="0"/>
                      </a:cubicBezTo>
                      <a:lnTo>
                        <a:pt x="353757" y="0"/>
                      </a:lnTo>
                      <a:cubicBezTo>
                        <a:pt x="471298" y="0"/>
                        <a:pt x="494203" y="96294"/>
                        <a:pt x="523721" y="177107"/>
                      </a:cubicBezTo>
                      <a:cubicBezTo>
                        <a:pt x="553239" y="257920"/>
                        <a:pt x="563160" y="399701"/>
                        <a:pt x="530864" y="484880"/>
                      </a:cubicBezTo>
                      <a:cubicBezTo>
                        <a:pt x="498568" y="570059"/>
                        <a:pt x="447485" y="664370"/>
                        <a:pt x="329944" y="688182"/>
                      </a:cubicBezTo>
                      <a:cubicBezTo>
                        <a:pt x="124858" y="729159"/>
                        <a:pt x="234097" y="477241"/>
                        <a:pt x="174268" y="389630"/>
                      </a:cubicBezTo>
                      <a:cubicBezTo>
                        <a:pt x="174323" y="337541"/>
                        <a:pt x="62459" y="497381"/>
                        <a:pt x="10126" y="452435"/>
                      </a:cubicBezTo>
                      <a:cubicBezTo>
                        <a:pt x="-44698" y="412252"/>
                        <a:pt x="140986" y="236340"/>
                        <a:pt x="140931" y="212826"/>
                      </a:cubicBezTo>
                      <a:close/>
                    </a:path>
                  </a:pathLst>
                </a:cu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2" name="角丸四角形 59"/>
                <p:cNvSpPr/>
                <p:nvPr/>
              </p:nvSpPr>
              <p:spPr>
                <a:xfrm rot="17100000" flipH="1">
                  <a:off x="4680876" y="3793798"/>
                  <a:ext cx="327072" cy="117478"/>
                </a:xfrm>
                <a:custGeom>
                  <a:avLst/>
                  <a:gdLst>
                    <a:gd name="connsiteX0" fmla="*/ 0 w 754273"/>
                    <a:gd name="connsiteY0" fmla="*/ 97212 h 194423"/>
                    <a:gd name="connsiteX1" fmla="*/ 97212 w 754273"/>
                    <a:gd name="connsiteY1" fmla="*/ 0 h 194423"/>
                    <a:gd name="connsiteX2" fmla="*/ 657062 w 754273"/>
                    <a:gd name="connsiteY2" fmla="*/ 0 h 194423"/>
                    <a:gd name="connsiteX3" fmla="*/ 754274 w 754273"/>
                    <a:gd name="connsiteY3" fmla="*/ 97212 h 194423"/>
                    <a:gd name="connsiteX4" fmla="*/ 754273 w 754273"/>
                    <a:gd name="connsiteY4" fmla="*/ 97212 h 194423"/>
                    <a:gd name="connsiteX5" fmla="*/ 657061 w 754273"/>
                    <a:gd name="connsiteY5" fmla="*/ 194424 h 194423"/>
                    <a:gd name="connsiteX6" fmla="*/ 97212 w 754273"/>
                    <a:gd name="connsiteY6" fmla="*/ 194423 h 194423"/>
                    <a:gd name="connsiteX7" fmla="*/ 0 w 754273"/>
                    <a:gd name="connsiteY7" fmla="*/ 97211 h 194423"/>
                    <a:gd name="connsiteX8" fmla="*/ 0 w 754273"/>
                    <a:gd name="connsiteY8" fmla="*/ 97212 h 194423"/>
                    <a:gd name="connsiteX0" fmla="*/ 0 w 754274"/>
                    <a:gd name="connsiteY0" fmla="*/ 97211 h 194424"/>
                    <a:gd name="connsiteX1" fmla="*/ 97212 w 754274"/>
                    <a:gd name="connsiteY1" fmla="*/ 0 h 194424"/>
                    <a:gd name="connsiteX2" fmla="*/ 657062 w 754274"/>
                    <a:gd name="connsiteY2" fmla="*/ 0 h 194424"/>
                    <a:gd name="connsiteX3" fmla="*/ 754274 w 754274"/>
                    <a:gd name="connsiteY3" fmla="*/ 97212 h 194424"/>
                    <a:gd name="connsiteX4" fmla="*/ 754273 w 754274"/>
                    <a:gd name="connsiteY4" fmla="*/ 97212 h 194424"/>
                    <a:gd name="connsiteX5" fmla="*/ 657061 w 754274"/>
                    <a:gd name="connsiteY5" fmla="*/ 194424 h 194424"/>
                    <a:gd name="connsiteX6" fmla="*/ 97212 w 754274"/>
                    <a:gd name="connsiteY6" fmla="*/ 194423 h 194424"/>
                    <a:gd name="connsiteX7" fmla="*/ 0 w 754274"/>
                    <a:gd name="connsiteY7" fmla="*/ 97211 h 194424"/>
                    <a:gd name="connsiteX0" fmla="*/ 0 w 754274"/>
                    <a:gd name="connsiteY0" fmla="*/ 97211 h 194424"/>
                    <a:gd name="connsiteX1" fmla="*/ 97212 w 754274"/>
                    <a:gd name="connsiteY1" fmla="*/ 0 h 194424"/>
                    <a:gd name="connsiteX2" fmla="*/ 657062 w 754274"/>
                    <a:gd name="connsiteY2" fmla="*/ 0 h 194424"/>
                    <a:gd name="connsiteX3" fmla="*/ 754274 w 754274"/>
                    <a:gd name="connsiteY3" fmla="*/ 97212 h 194424"/>
                    <a:gd name="connsiteX4" fmla="*/ 754273 w 754274"/>
                    <a:gd name="connsiteY4" fmla="*/ 97212 h 194424"/>
                    <a:gd name="connsiteX5" fmla="*/ 657061 w 754274"/>
                    <a:gd name="connsiteY5" fmla="*/ 194424 h 194424"/>
                    <a:gd name="connsiteX6" fmla="*/ 97212 w 754274"/>
                    <a:gd name="connsiteY6" fmla="*/ 194423 h 194424"/>
                    <a:gd name="connsiteX7" fmla="*/ 91440 w 754274"/>
                    <a:gd name="connsiteY7" fmla="*/ 188651 h 194424"/>
                    <a:gd name="connsiteX0" fmla="*/ 58811 w 715873"/>
                    <a:gd name="connsiteY0" fmla="*/ 0 h 194424"/>
                    <a:gd name="connsiteX1" fmla="*/ 618661 w 715873"/>
                    <a:gd name="connsiteY1" fmla="*/ 0 h 194424"/>
                    <a:gd name="connsiteX2" fmla="*/ 715873 w 715873"/>
                    <a:gd name="connsiteY2" fmla="*/ 97212 h 194424"/>
                    <a:gd name="connsiteX3" fmla="*/ 715872 w 715873"/>
                    <a:gd name="connsiteY3" fmla="*/ 97212 h 194424"/>
                    <a:gd name="connsiteX4" fmla="*/ 618660 w 715873"/>
                    <a:gd name="connsiteY4" fmla="*/ 194424 h 194424"/>
                    <a:gd name="connsiteX5" fmla="*/ 58811 w 715873"/>
                    <a:gd name="connsiteY5" fmla="*/ 194423 h 194424"/>
                    <a:gd name="connsiteX6" fmla="*/ 53039 w 715873"/>
                    <a:gd name="connsiteY6" fmla="*/ 188651 h 194424"/>
                    <a:gd name="connsiteX0" fmla="*/ 0 w 657062"/>
                    <a:gd name="connsiteY0" fmla="*/ 0 h 194424"/>
                    <a:gd name="connsiteX1" fmla="*/ 559850 w 657062"/>
                    <a:gd name="connsiteY1" fmla="*/ 0 h 194424"/>
                    <a:gd name="connsiteX2" fmla="*/ 657062 w 657062"/>
                    <a:gd name="connsiteY2" fmla="*/ 97212 h 194424"/>
                    <a:gd name="connsiteX3" fmla="*/ 657061 w 657062"/>
                    <a:gd name="connsiteY3" fmla="*/ 97212 h 194424"/>
                    <a:gd name="connsiteX4" fmla="*/ 559849 w 657062"/>
                    <a:gd name="connsiteY4" fmla="*/ 194424 h 194424"/>
                    <a:gd name="connsiteX5" fmla="*/ 0 w 657062"/>
                    <a:gd name="connsiteY5" fmla="*/ 194423 h 194424"/>
                    <a:gd name="connsiteX0" fmla="*/ 0 w 657062"/>
                    <a:gd name="connsiteY0" fmla="*/ 0 h 194424"/>
                    <a:gd name="connsiteX1" fmla="*/ 559850 w 657062"/>
                    <a:gd name="connsiteY1" fmla="*/ 0 h 194424"/>
                    <a:gd name="connsiteX2" fmla="*/ 657062 w 657062"/>
                    <a:gd name="connsiteY2" fmla="*/ 97212 h 194424"/>
                    <a:gd name="connsiteX3" fmla="*/ 559849 w 657062"/>
                    <a:gd name="connsiteY3" fmla="*/ 194424 h 194424"/>
                    <a:gd name="connsiteX4" fmla="*/ 0 w 657062"/>
                    <a:gd name="connsiteY4" fmla="*/ 194423 h 194424"/>
                    <a:gd name="connsiteX0" fmla="*/ 0 w 629829"/>
                    <a:gd name="connsiteY0" fmla="*/ 0 h 194424"/>
                    <a:gd name="connsiteX1" fmla="*/ 559850 w 629829"/>
                    <a:gd name="connsiteY1" fmla="*/ 0 h 194424"/>
                    <a:gd name="connsiteX2" fmla="*/ 559849 w 629829"/>
                    <a:gd name="connsiteY2" fmla="*/ 194424 h 194424"/>
                    <a:gd name="connsiteX3" fmla="*/ 0 w 629829"/>
                    <a:gd name="connsiteY3" fmla="*/ 194423 h 194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29829" h="194424">
                      <a:moveTo>
                        <a:pt x="0" y="0"/>
                      </a:moveTo>
                      <a:lnTo>
                        <a:pt x="559850" y="0"/>
                      </a:lnTo>
                      <a:cubicBezTo>
                        <a:pt x="653158" y="32404"/>
                        <a:pt x="653157" y="162020"/>
                        <a:pt x="559849" y="194424"/>
                      </a:cubicBezTo>
                      <a:lnTo>
                        <a:pt x="0" y="194423"/>
                      </a:lnTo>
                    </a:path>
                  </a:pathLst>
                </a:cu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3" name="グループ化 102"/>
                <p:cNvGrpSpPr/>
                <p:nvPr/>
              </p:nvGrpSpPr>
              <p:grpSpPr>
                <a:xfrm flipH="1">
                  <a:off x="4580329" y="3689001"/>
                  <a:ext cx="203914" cy="449385"/>
                  <a:chOff x="4472225" y="3692329"/>
                  <a:chExt cx="203914" cy="449385"/>
                </a:xfrm>
                <a:grpFill/>
              </p:grpSpPr>
              <p:sp>
                <p:nvSpPr>
                  <p:cNvPr id="106" name="角丸四角形 21"/>
                  <p:cNvSpPr/>
                  <p:nvPr/>
                </p:nvSpPr>
                <p:spPr>
                  <a:xfrm rot="1800000">
                    <a:off x="4472225" y="3951358"/>
                    <a:ext cx="139384" cy="190356"/>
                  </a:xfrm>
                  <a:custGeom>
                    <a:avLst/>
                    <a:gdLst>
                      <a:gd name="connsiteX0" fmla="*/ 0 w 425651"/>
                      <a:gd name="connsiteY0" fmla="*/ 212826 h 652462"/>
                      <a:gd name="connsiteX1" fmla="*/ 212826 w 425651"/>
                      <a:gd name="connsiteY1" fmla="*/ 0 h 652462"/>
                      <a:gd name="connsiteX2" fmla="*/ 212826 w 425651"/>
                      <a:gd name="connsiteY2" fmla="*/ 0 h 652462"/>
                      <a:gd name="connsiteX3" fmla="*/ 425652 w 425651"/>
                      <a:gd name="connsiteY3" fmla="*/ 212826 h 652462"/>
                      <a:gd name="connsiteX4" fmla="*/ 425651 w 425651"/>
                      <a:gd name="connsiteY4" fmla="*/ 439637 h 652462"/>
                      <a:gd name="connsiteX5" fmla="*/ 212825 w 425651"/>
                      <a:gd name="connsiteY5" fmla="*/ 652463 h 652462"/>
                      <a:gd name="connsiteX6" fmla="*/ 212826 w 425651"/>
                      <a:gd name="connsiteY6" fmla="*/ 652462 h 652462"/>
                      <a:gd name="connsiteX7" fmla="*/ 0 w 425651"/>
                      <a:gd name="connsiteY7" fmla="*/ 439636 h 652462"/>
                      <a:gd name="connsiteX8" fmla="*/ 0 w 425651"/>
                      <a:gd name="connsiteY8" fmla="*/ 212826 h 652462"/>
                      <a:gd name="connsiteX0" fmla="*/ 0 w 425652"/>
                      <a:gd name="connsiteY0" fmla="*/ 212826 h 652463"/>
                      <a:gd name="connsiteX1" fmla="*/ 212826 w 425652"/>
                      <a:gd name="connsiteY1" fmla="*/ 0 h 652463"/>
                      <a:gd name="connsiteX2" fmla="*/ 212826 w 425652"/>
                      <a:gd name="connsiteY2" fmla="*/ 0 h 652463"/>
                      <a:gd name="connsiteX3" fmla="*/ 425652 w 425652"/>
                      <a:gd name="connsiteY3" fmla="*/ 212826 h 652463"/>
                      <a:gd name="connsiteX4" fmla="*/ 425651 w 425652"/>
                      <a:gd name="connsiteY4" fmla="*/ 439637 h 652463"/>
                      <a:gd name="connsiteX5" fmla="*/ 212825 w 425652"/>
                      <a:gd name="connsiteY5" fmla="*/ 652463 h 652463"/>
                      <a:gd name="connsiteX6" fmla="*/ 212826 w 425652"/>
                      <a:gd name="connsiteY6" fmla="*/ 652462 h 652463"/>
                      <a:gd name="connsiteX7" fmla="*/ 0 w 425652"/>
                      <a:gd name="connsiteY7" fmla="*/ 439636 h 652463"/>
                      <a:gd name="connsiteX8" fmla="*/ 164 w 425652"/>
                      <a:gd name="connsiteY8" fmla="*/ 283368 h 652463"/>
                      <a:gd name="connsiteX9" fmla="*/ 0 w 425652"/>
                      <a:gd name="connsiteY9" fmla="*/ 212826 h 652463"/>
                      <a:gd name="connsiteX0" fmla="*/ 147473 w 573125"/>
                      <a:gd name="connsiteY0" fmla="*/ 212826 h 652463"/>
                      <a:gd name="connsiteX1" fmla="*/ 360299 w 573125"/>
                      <a:gd name="connsiteY1" fmla="*/ 0 h 652463"/>
                      <a:gd name="connsiteX2" fmla="*/ 360299 w 573125"/>
                      <a:gd name="connsiteY2" fmla="*/ 0 h 652463"/>
                      <a:gd name="connsiteX3" fmla="*/ 573125 w 573125"/>
                      <a:gd name="connsiteY3" fmla="*/ 212826 h 652463"/>
                      <a:gd name="connsiteX4" fmla="*/ 573124 w 573125"/>
                      <a:gd name="connsiteY4" fmla="*/ 439637 h 652463"/>
                      <a:gd name="connsiteX5" fmla="*/ 360298 w 573125"/>
                      <a:gd name="connsiteY5" fmla="*/ 652463 h 652463"/>
                      <a:gd name="connsiteX6" fmla="*/ 360299 w 573125"/>
                      <a:gd name="connsiteY6" fmla="*/ 652462 h 652463"/>
                      <a:gd name="connsiteX7" fmla="*/ 147473 w 573125"/>
                      <a:gd name="connsiteY7" fmla="*/ 439636 h 652463"/>
                      <a:gd name="connsiteX8" fmla="*/ 0 w 573125"/>
                      <a:gd name="connsiteY8" fmla="*/ 414336 h 652463"/>
                      <a:gd name="connsiteX9" fmla="*/ 147473 w 573125"/>
                      <a:gd name="connsiteY9" fmla="*/ 212826 h 652463"/>
                      <a:gd name="connsiteX0" fmla="*/ 157561 w 583213"/>
                      <a:gd name="connsiteY0" fmla="*/ 212826 h 652463"/>
                      <a:gd name="connsiteX1" fmla="*/ 370387 w 583213"/>
                      <a:gd name="connsiteY1" fmla="*/ 0 h 652463"/>
                      <a:gd name="connsiteX2" fmla="*/ 370387 w 583213"/>
                      <a:gd name="connsiteY2" fmla="*/ 0 h 652463"/>
                      <a:gd name="connsiteX3" fmla="*/ 583213 w 583213"/>
                      <a:gd name="connsiteY3" fmla="*/ 212826 h 652463"/>
                      <a:gd name="connsiteX4" fmla="*/ 583212 w 583213"/>
                      <a:gd name="connsiteY4" fmla="*/ 439637 h 652463"/>
                      <a:gd name="connsiteX5" fmla="*/ 370386 w 583213"/>
                      <a:gd name="connsiteY5" fmla="*/ 652463 h 652463"/>
                      <a:gd name="connsiteX6" fmla="*/ 370387 w 583213"/>
                      <a:gd name="connsiteY6" fmla="*/ 652462 h 652463"/>
                      <a:gd name="connsiteX7" fmla="*/ 157561 w 583213"/>
                      <a:gd name="connsiteY7" fmla="*/ 439636 h 652463"/>
                      <a:gd name="connsiteX8" fmla="*/ 10088 w 583213"/>
                      <a:gd name="connsiteY8" fmla="*/ 414336 h 652463"/>
                      <a:gd name="connsiteX9" fmla="*/ 157561 w 583213"/>
                      <a:gd name="connsiteY9" fmla="*/ 212826 h 652463"/>
                      <a:gd name="connsiteX0" fmla="*/ 157561 w 583213"/>
                      <a:gd name="connsiteY0" fmla="*/ 212826 h 652463"/>
                      <a:gd name="connsiteX1" fmla="*/ 370387 w 583213"/>
                      <a:gd name="connsiteY1" fmla="*/ 0 h 652463"/>
                      <a:gd name="connsiteX2" fmla="*/ 370387 w 583213"/>
                      <a:gd name="connsiteY2" fmla="*/ 0 h 652463"/>
                      <a:gd name="connsiteX3" fmla="*/ 583213 w 583213"/>
                      <a:gd name="connsiteY3" fmla="*/ 212826 h 652463"/>
                      <a:gd name="connsiteX4" fmla="*/ 583212 w 583213"/>
                      <a:gd name="connsiteY4" fmla="*/ 439637 h 652463"/>
                      <a:gd name="connsiteX5" fmla="*/ 370386 w 583213"/>
                      <a:gd name="connsiteY5" fmla="*/ 652463 h 652463"/>
                      <a:gd name="connsiteX6" fmla="*/ 370387 w 583213"/>
                      <a:gd name="connsiteY6" fmla="*/ 652462 h 652463"/>
                      <a:gd name="connsiteX7" fmla="*/ 157561 w 583213"/>
                      <a:gd name="connsiteY7" fmla="*/ 439636 h 652463"/>
                      <a:gd name="connsiteX8" fmla="*/ 10088 w 583213"/>
                      <a:gd name="connsiteY8" fmla="*/ 414336 h 652463"/>
                      <a:gd name="connsiteX9" fmla="*/ 157561 w 583213"/>
                      <a:gd name="connsiteY9" fmla="*/ 212826 h 652463"/>
                      <a:gd name="connsiteX0" fmla="*/ 178178 w 603830"/>
                      <a:gd name="connsiteY0" fmla="*/ 212826 h 652463"/>
                      <a:gd name="connsiteX1" fmla="*/ 391004 w 603830"/>
                      <a:gd name="connsiteY1" fmla="*/ 0 h 652463"/>
                      <a:gd name="connsiteX2" fmla="*/ 391004 w 603830"/>
                      <a:gd name="connsiteY2" fmla="*/ 0 h 652463"/>
                      <a:gd name="connsiteX3" fmla="*/ 603830 w 603830"/>
                      <a:gd name="connsiteY3" fmla="*/ 212826 h 652463"/>
                      <a:gd name="connsiteX4" fmla="*/ 603829 w 603830"/>
                      <a:gd name="connsiteY4" fmla="*/ 439637 h 652463"/>
                      <a:gd name="connsiteX5" fmla="*/ 391003 w 603830"/>
                      <a:gd name="connsiteY5" fmla="*/ 652463 h 652463"/>
                      <a:gd name="connsiteX6" fmla="*/ 391004 w 603830"/>
                      <a:gd name="connsiteY6" fmla="*/ 652462 h 652463"/>
                      <a:gd name="connsiteX7" fmla="*/ 178178 w 603830"/>
                      <a:gd name="connsiteY7" fmla="*/ 439636 h 652463"/>
                      <a:gd name="connsiteX8" fmla="*/ 9273 w 603830"/>
                      <a:gd name="connsiteY8" fmla="*/ 485773 h 652463"/>
                      <a:gd name="connsiteX9" fmla="*/ 178178 w 603830"/>
                      <a:gd name="connsiteY9" fmla="*/ 212826 h 652463"/>
                      <a:gd name="connsiteX0" fmla="*/ 177553 w 603205"/>
                      <a:gd name="connsiteY0" fmla="*/ 212826 h 652463"/>
                      <a:gd name="connsiteX1" fmla="*/ 390379 w 603205"/>
                      <a:gd name="connsiteY1" fmla="*/ 0 h 652463"/>
                      <a:gd name="connsiteX2" fmla="*/ 390379 w 603205"/>
                      <a:gd name="connsiteY2" fmla="*/ 0 h 652463"/>
                      <a:gd name="connsiteX3" fmla="*/ 603205 w 603205"/>
                      <a:gd name="connsiteY3" fmla="*/ 212826 h 652463"/>
                      <a:gd name="connsiteX4" fmla="*/ 603204 w 603205"/>
                      <a:gd name="connsiteY4" fmla="*/ 439637 h 652463"/>
                      <a:gd name="connsiteX5" fmla="*/ 390378 w 603205"/>
                      <a:gd name="connsiteY5" fmla="*/ 652463 h 652463"/>
                      <a:gd name="connsiteX6" fmla="*/ 390379 w 603205"/>
                      <a:gd name="connsiteY6" fmla="*/ 652462 h 652463"/>
                      <a:gd name="connsiteX7" fmla="*/ 177553 w 603205"/>
                      <a:gd name="connsiteY7" fmla="*/ 439636 h 652463"/>
                      <a:gd name="connsiteX8" fmla="*/ 8648 w 603205"/>
                      <a:gd name="connsiteY8" fmla="*/ 485773 h 652463"/>
                      <a:gd name="connsiteX9" fmla="*/ 177553 w 603205"/>
                      <a:gd name="connsiteY9" fmla="*/ 212826 h 652463"/>
                      <a:gd name="connsiteX0" fmla="*/ 177553 w 603205"/>
                      <a:gd name="connsiteY0" fmla="*/ 212826 h 652463"/>
                      <a:gd name="connsiteX1" fmla="*/ 390379 w 603205"/>
                      <a:gd name="connsiteY1" fmla="*/ 0 h 652463"/>
                      <a:gd name="connsiteX2" fmla="*/ 390379 w 603205"/>
                      <a:gd name="connsiteY2" fmla="*/ 0 h 652463"/>
                      <a:gd name="connsiteX3" fmla="*/ 603205 w 603205"/>
                      <a:gd name="connsiteY3" fmla="*/ 212826 h 652463"/>
                      <a:gd name="connsiteX4" fmla="*/ 603204 w 603205"/>
                      <a:gd name="connsiteY4" fmla="*/ 439637 h 652463"/>
                      <a:gd name="connsiteX5" fmla="*/ 390378 w 603205"/>
                      <a:gd name="connsiteY5" fmla="*/ 652463 h 652463"/>
                      <a:gd name="connsiteX6" fmla="*/ 390379 w 603205"/>
                      <a:gd name="connsiteY6" fmla="*/ 652462 h 652463"/>
                      <a:gd name="connsiteX7" fmla="*/ 210890 w 603205"/>
                      <a:gd name="connsiteY7" fmla="*/ 389630 h 652463"/>
                      <a:gd name="connsiteX8" fmla="*/ 8648 w 603205"/>
                      <a:gd name="connsiteY8" fmla="*/ 485773 h 652463"/>
                      <a:gd name="connsiteX9" fmla="*/ 177553 w 603205"/>
                      <a:gd name="connsiteY9" fmla="*/ 212826 h 652463"/>
                      <a:gd name="connsiteX0" fmla="*/ 177553 w 611846"/>
                      <a:gd name="connsiteY0" fmla="*/ 212826 h 652463"/>
                      <a:gd name="connsiteX1" fmla="*/ 390379 w 611846"/>
                      <a:gd name="connsiteY1" fmla="*/ 0 h 652463"/>
                      <a:gd name="connsiteX2" fmla="*/ 390379 w 611846"/>
                      <a:gd name="connsiteY2" fmla="*/ 0 h 652463"/>
                      <a:gd name="connsiteX3" fmla="*/ 603205 w 611846"/>
                      <a:gd name="connsiteY3" fmla="*/ 212826 h 652463"/>
                      <a:gd name="connsiteX4" fmla="*/ 603204 w 611846"/>
                      <a:gd name="connsiteY4" fmla="*/ 439637 h 652463"/>
                      <a:gd name="connsiteX5" fmla="*/ 390378 w 611846"/>
                      <a:gd name="connsiteY5" fmla="*/ 652463 h 652463"/>
                      <a:gd name="connsiteX6" fmla="*/ 390379 w 611846"/>
                      <a:gd name="connsiteY6" fmla="*/ 652462 h 652463"/>
                      <a:gd name="connsiteX7" fmla="*/ 210890 w 611846"/>
                      <a:gd name="connsiteY7" fmla="*/ 389630 h 652463"/>
                      <a:gd name="connsiteX8" fmla="*/ 8648 w 611846"/>
                      <a:gd name="connsiteY8" fmla="*/ 485773 h 652463"/>
                      <a:gd name="connsiteX9" fmla="*/ 177553 w 611846"/>
                      <a:gd name="connsiteY9" fmla="*/ 212826 h 652463"/>
                      <a:gd name="connsiteX0" fmla="*/ 177553 w 612858"/>
                      <a:gd name="connsiteY0" fmla="*/ 212826 h 652463"/>
                      <a:gd name="connsiteX1" fmla="*/ 390379 w 612858"/>
                      <a:gd name="connsiteY1" fmla="*/ 0 h 652463"/>
                      <a:gd name="connsiteX2" fmla="*/ 390379 w 612858"/>
                      <a:gd name="connsiteY2" fmla="*/ 0 h 652463"/>
                      <a:gd name="connsiteX3" fmla="*/ 603205 w 612858"/>
                      <a:gd name="connsiteY3" fmla="*/ 212826 h 652463"/>
                      <a:gd name="connsiteX4" fmla="*/ 567486 w 612858"/>
                      <a:gd name="connsiteY4" fmla="*/ 484880 h 652463"/>
                      <a:gd name="connsiteX5" fmla="*/ 390378 w 612858"/>
                      <a:gd name="connsiteY5" fmla="*/ 652463 h 652463"/>
                      <a:gd name="connsiteX6" fmla="*/ 390379 w 612858"/>
                      <a:gd name="connsiteY6" fmla="*/ 652462 h 652463"/>
                      <a:gd name="connsiteX7" fmla="*/ 210890 w 612858"/>
                      <a:gd name="connsiteY7" fmla="*/ 389630 h 652463"/>
                      <a:gd name="connsiteX8" fmla="*/ 8648 w 612858"/>
                      <a:gd name="connsiteY8" fmla="*/ 485773 h 652463"/>
                      <a:gd name="connsiteX9" fmla="*/ 177553 w 612858"/>
                      <a:gd name="connsiteY9" fmla="*/ 212826 h 652463"/>
                      <a:gd name="connsiteX0" fmla="*/ 177553 w 613162"/>
                      <a:gd name="connsiteY0" fmla="*/ 212826 h 652463"/>
                      <a:gd name="connsiteX1" fmla="*/ 390379 w 613162"/>
                      <a:gd name="connsiteY1" fmla="*/ 0 h 652463"/>
                      <a:gd name="connsiteX2" fmla="*/ 390379 w 613162"/>
                      <a:gd name="connsiteY2" fmla="*/ 0 h 652463"/>
                      <a:gd name="connsiteX3" fmla="*/ 603205 w 613162"/>
                      <a:gd name="connsiteY3" fmla="*/ 212826 h 652463"/>
                      <a:gd name="connsiteX4" fmla="*/ 567486 w 613162"/>
                      <a:gd name="connsiteY4" fmla="*/ 484880 h 652463"/>
                      <a:gd name="connsiteX5" fmla="*/ 390378 w 613162"/>
                      <a:gd name="connsiteY5" fmla="*/ 652463 h 652463"/>
                      <a:gd name="connsiteX6" fmla="*/ 390379 w 613162"/>
                      <a:gd name="connsiteY6" fmla="*/ 652462 h 652463"/>
                      <a:gd name="connsiteX7" fmla="*/ 210890 w 613162"/>
                      <a:gd name="connsiteY7" fmla="*/ 389630 h 652463"/>
                      <a:gd name="connsiteX8" fmla="*/ 8648 w 613162"/>
                      <a:gd name="connsiteY8" fmla="*/ 485773 h 652463"/>
                      <a:gd name="connsiteX9" fmla="*/ 177553 w 613162"/>
                      <a:gd name="connsiteY9" fmla="*/ 212826 h 652463"/>
                      <a:gd name="connsiteX0" fmla="*/ 177553 w 585882"/>
                      <a:gd name="connsiteY0" fmla="*/ 212826 h 652463"/>
                      <a:gd name="connsiteX1" fmla="*/ 390379 w 585882"/>
                      <a:gd name="connsiteY1" fmla="*/ 0 h 652463"/>
                      <a:gd name="connsiteX2" fmla="*/ 390379 w 585882"/>
                      <a:gd name="connsiteY2" fmla="*/ 0 h 652463"/>
                      <a:gd name="connsiteX3" fmla="*/ 560343 w 585882"/>
                      <a:gd name="connsiteY3" fmla="*/ 177107 h 652463"/>
                      <a:gd name="connsiteX4" fmla="*/ 567486 w 585882"/>
                      <a:gd name="connsiteY4" fmla="*/ 484880 h 652463"/>
                      <a:gd name="connsiteX5" fmla="*/ 390378 w 585882"/>
                      <a:gd name="connsiteY5" fmla="*/ 652463 h 652463"/>
                      <a:gd name="connsiteX6" fmla="*/ 390379 w 585882"/>
                      <a:gd name="connsiteY6" fmla="*/ 652462 h 652463"/>
                      <a:gd name="connsiteX7" fmla="*/ 210890 w 585882"/>
                      <a:gd name="connsiteY7" fmla="*/ 389630 h 652463"/>
                      <a:gd name="connsiteX8" fmla="*/ 8648 w 585882"/>
                      <a:gd name="connsiteY8" fmla="*/ 485773 h 652463"/>
                      <a:gd name="connsiteX9" fmla="*/ 177553 w 585882"/>
                      <a:gd name="connsiteY9" fmla="*/ 212826 h 652463"/>
                      <a:gd name="connsiteX0" fmla="*/ 140931 w 549260"/>
                      <a:gd name="connsiteY0" fmla="*/ 212826 h 652463"/>
                      <a:gd name="connsiteX1" fmla="*/ 353757 w 549260"/>
                      <a:gd name="connsiteY1" fmla="*/ 0 h 652463"/>
                      <a:gd name="connsiteX2" fmla="*/ 353757 w 549260"/>
                      <a:gd name="connsiteY2" fmla="*/ 0 h 652463"/>
                      <a:gd name="connsiteX3" fmla="*/ 523721 w 549260"/>
                      <a:gd name="connsiteY3" fmla="*/ 177107 h 652463"/>
                      <a:gd name="connsiteX4" fmla="*/ 530864 w 549260"/>
                      <a:gd name="connsiteY4" fmla="*/ 484880 h 652463"/>
                      <a:gd name="connsiteX5" fmla="*/ 353756 w 549260"/>
                      <a:gd name="connsiteY5" fmla="*/ 652463 h 652463"/>
                      <a:gd name="connsiteX6" fmla="*/ 353757 w 549260"/>
                      <a:gd name="connsiteY6" fmla="*/ 652462 h 652463"/>
                      <a:gd name="connsiteX7" fmla="*/ 174268 w 549260"/>
                      <a:gd name="connsiteY7" fmla="*/ 389630 h 652463"/>
                      <a:gd name="connsiteX8" fmla="*/ 10126 w 549260"/>
                      <a:gd name="connsiteY8" fmla="*/ 452435 h 652463"/>
                      <a:gd name="connsiteX9" fmla="*/ 140931 w 549260"/>
                      <a:gd name="connsiteY9" fmla="*/ 212826 h 652463"/>
                      <a:gd name="connsiteX0" fmla="*/ 140931 w 549260"/>
                      <a:gd name="connsiteY0" fmla="*/ 212826 h 652463"/>
                      <a:gd name="connsiteX1" fmla="*/ 353757 w 549260"/>
                      <a:gd name="connsiteY1" fmla="*/ 0 h 652463"/>
                      <a:gd name="connsiteX2" fmla="*/ 353757 w 549260"/>
                      <a:gd name="connsiteY2" fmla="*/ 0 h 652463"/>
                      <a:gd name="connsiteX3" fmla="*/ 523721 w 549260"/>
                      <a:gd name="connsiteY3" fmla="*/ 177107 h 652463"/>
                      <a:gd name="connsiteX4" fmla="*/ 530864 w 549260"/>
                      <a:gd name="connsiteY4" fmla="*/ 484880 h 652463"/>
                      <a:gd name="connsiteX5" fmla="*/ 353756 w 549260"/>
                      <a:gd name="connsiteY5" fmla="*/ 652463 h 652463"/>
                      <a:gd name="connsiteX6" fmla="*/ 353757 w 549260"/>
                      <a:gd name="connsiteY6" fmla="*/ 652462 h 652463"/>
                      <a:gd name="connsiteX7" fmla="*/ 174268 w 549260"/>
                      <a:gd name="connsiteY7" fmla="*/ 389630 h 652463"/>
                      <a:gd name="connsiteX8" fmla="*/ 10126 w 549260"/>
                      <a:gd name="connsiteY8" fmla="*/ 452435 h 652463"/>
                      <a:gd name="connsiteX9" fmla="*/ 140931 w 549260"/>
                      <a:gd name="connsiteY9" fmla="*/ 212826 h 652463"/>
                      <a:gd name="connsiteX0" fmla="*/ 140931 w 549260"/>
                      <a:gd name="connsiteY0" fmla="*/ 212826 h 652463"/>
                      <a:gd name="connsiteX1" fmla="*/ 353757 w 549260"/>
                      <a:gd name="connsiteY1" fmla="*/ 0 h 652463"/>
                      <a:gd name="connsiteX2" fmla="*/ 353757 w 549260"/>
                      <a:gd name="connsiteY2" fmla="*/ 0 h 652463"/>
                      <a:gd name="connsiteX3" fmla="*/ 523721 w 549260"/>
                      <a:gd name="connsiteY3" fmla="*/ 177107 h 652463"/>
                      <a:gd name="connsiteX4" fmla="*/ 530864 w 549260"/>
                      <a:gd name="connsiteY4" fmla="*/ 484880 h 652463"/>
                      <a:gd name="connsiteX5" fmla="*/ 353756 w 549260"/>
                      <a:gd name="connsiteY5" fmla="*/ 652463 h 652463"/>
                      <a:gd name="connsiteX6" fmla="*/ 353757 w 549260"/>
                      <a:gd name="connsiteY6" fmla="*/ 652462 h 652463"/>
                      <a:gd name="connsiteX7" fmla="*/ 174268 w 549260"/>
                      <a:gd name="connsiteY7" fmla="*/ 389630 h 652463"/>
                      <a:gd name="connsiteX8" fmla="*/ 10126 w 549260"/>
                      <a:gd name="connsiteY8" fmla="*/ 452435 h 652463"/>
                      <a:gd name="connsiteX9" fmla="*/ 140931 w 549260"/>
                      <a:gd name="connsiteY9" fmla="*/ 212826 h 652463"/>
                      <a:gd name="connsiteX0" fmla="*/ 140931 w 549260"/>
                      <a:gd name="connsiteY0" fmla="*/ 212826 h 690562"/>
                      <a:gd name="connsiteX1" fmla="*/ 353757 w 549260"/>
                      <a:gd name="connsiteY1" fmla="*/ 0 h 690562"/>
                      <a:gd name="connsiteX2" fmla="*/ 353757 w 549260"/>
                      <a:gd name="connsiteY2" fmla="*/ 0 h 690562"/>
                      <a:gd name="connsiteX3" fmla="*/ 523721 w 549260"/>
                      <a:gd name="connsiteY3" fmla="*/ 177107 h 690562"/>
                      <a:gd name="connsiteX4" fmla="*/ 530864 w 549260"/>
                      <a:gd name="connsiteY4" fmla="*/ 484880 h 690562"/>
                      <a:gd name="connsiteX5" fmla="*/ 353756 w 549260"/>
                      <a:gd name="connsiteY5" fmla="*/ 652463 h 690562"/>
                      <a:gd name="connsiteX6" fmla="*/ 275176 w 549260"/>
                      <a:gd name="connsiteY6" fmla="*/ 690562 h 690562"/>
                      <a:gd name="connsiteX7" fmla="*/ 174268 w 549260"/>
                      <a:gd name="connsiteY7" fmla="*/ 389630 h 690562"/>
                      <a:gd name="connsiteX8" fmla="*/ 10126 w 549260"/>
                      <a:gd name="connsiteY8" fmla="*/ 452435 h 690562"/>
                      <a:gd name="connsiteX9" fmla="*/ 140931 w 549260"/>
                      <a:gd name="connsiteY9" fmla="*/ 212826 h 690562"/>
                      <a:gd name="connsiteX0" fmla="*/ 140931 w 549260"/>
                      <a:gd name="connsiteY0" fmla="*/ 212826 h 652463"/>
                      <a:gd name="connsiteX1" fmla="*/ 353757 w 549260"/>
                      <a:gd name="connsiteY1" fmla="*/ 0 h 652463"/>
                      <a:gd name="connsiteX2" fmla="*/ 353757 w 549260"/>
                      <a:gd name="connsiteY2" fmla="*/ 0 h 652463"/>
                      <a:gd name="connsiteX3" fmla="*/ 523721 w 549260"/>
                      <a:gd name="connsiteY3" fmla="*/ 177107 h 652463"/>
                      <a:gd name="connsiteX4" fmla="*/ 530864 w 549260"/>
                      <a:gd name="connsiteY4" fmla="*/ 484880 h 652463"/>
                      <a:gd name="connsiteX5" fmla="*/ 353756 w 549260"/>
                      <a:gd name="connsiteY5" fmla="*/ 652463 h 652463"/>
                      <a:gd name="connsiteX6" fmla="*/ 174268 w 549260"/>
                      <a:gd name="connsiteY6" fmla="*/ 389630 h 652463"/>
                      <a:gd name="connsiteX7" fmla="*/ 10126 w 549260"/>
                      <a:gd name="connsiteY7" fmla="*/ 452435 h 652463"/>
                      <a:gd name="connsiteX8" fmla="*/ 140931 w 549260"/>
                      <a:gd name="connsiteY8" fmla="*/ 212826 h 652463"/>
                      <a:gd name="connsiteX0" fmla="*/ 140931 w 549260"/>
                      <a:gd name="connsiteY0" fmla="*/ 212826 h 657574"/>
                      <a:gd name="connsiteX1" fmla="*/ 353757 w 549260"/>
                      <a:gd name="connsiteY1" fmla="*/ 0 h 657574"/>
                      <a:gd name="connsiteX2" fmla="*/ 353757 w 549260"/>
                      <a:gd name="connsiteY2" fmla="*/ 0 h 657574"/>
                      <a:gd name="connsiteX3" fmla="*/ 523721 w 549260"/>
                      <a:gd name="connsiteY3" fmla="*/ 177107 h 657574"/>
                      <a:gd name="connsiteX4" fmla="*/ 530864 w 549260"/>
                      <a:gd name="connsiteY4" fmla="*/ 484880 h 657574"/>
                      <a:gd name="connsiteX5" fmla="*/ 353756 w 549260"/>
                      <a:gd name="connsiteY5" fmla="*/ 652463 h 657574"/>
                      <a:gd name="connsiteX6" fmla="*/ 174268 w 549260"/>
                      <a:gd name="connsiteY6" fmla="*/ 389630 h 657574"/>
                      <a:gd name="connsiteX7" fmla="*/ 10126 w 549260"/>
                      <a:gd name="connsiteY7" fmla="*/ 452435 h 657574"/>
                      <a:gd name="connsiteX8" fmla="*/ 140931 w 549260"/>
                      <a:gd name="connsiteY8" fmla="*/ 212826 h 657574"/>
                      <a:gd name="connsiteX0" fmla="*/ 140931 w 550907"/>
                      <a:gd name="connsiteY0" fmla="*/ 212826 h 692652"/>
                      <a:gd name="connsiteX1" fmla="*/ 353757 w 550907"/>
                      <a:gd name="connsiteY1" fmla="*/ 0 h 692652"/>
                      <a:gd name="connsiteX2" fmla="*/ 353757 w 550907"/>
                      <a:gd name="connsiteY2" fmla="*/ 0 h 692652"/>
                      <a:gd name="connsiteX3" fmla="*/ 523721 w 550907"/>
                      <a:gd name="connsiteY3" fmla="*/ 177107 h 692652"/>
                      <a:gd name="connsiteX4" fmla="*/ 530864 w 550907"/>
                      <a:gd name="connsiteY4" fmla="*/ 484880 h 692652"/>
                      <a:gd name="connsiteX5" fmla="*/ 329944 w 550907"/>
                      <a:gd name="connsiteY5" fmla="*/ 688182 h 692652"/>
                      <a:gd name="connsiteX6" fmla="*/ 174268 w 550907"/>
                      <a:gd name="connsiteY6" fmla="*/ 389630 h 692652"/>
                      <a:gd name="connsiteX7" fmla="*/ 10126 w 550907"/>
                      <a:gd name="connsiteY7" fmla="*/ 452435 h 692652"/>
                      <a:gd name="connsiteX8" fmla="*/ 140931 w 550907"/>
                      <a:gd name="connsiteY8" fmla="*/ 212826 h 692652"/>
                      <a:gd name="connsiteX0" fmla="*/ 140931 w 550907"/>
                      <a:gd name="connsiteY0" fmla="*/ 212826 h 692652"/>
                      <a:gd name="connsiteX1" fmla="*/ 353757 w 550907"/>
                      <a:gd name="connsiteY1" fmla="*/ 0 h 692652"/>
                      <a:gd name="connsiteX2" fmla="*/ 353757 w 550907"/>
                      <a:gd name="connsiteY2" fmla="*/ 0 h 692652"/>
                      <a:gd name="connsiteX3" fmla="*/ 523721 w 550907"/>
                      <a:gd name="connsiteY3" fmla="*/ 177107 h 692652"/>
                      <a:gd name="connsiteX4" fmla="*/ 530864 w 550907"/>
                      <a:gd name="connsiteY4" fmla="*/ 484880 h 692652"/>
                      <a:gd name="connsiteX5" fmla="*/ 329944 w 550907"/>
                      <a:gd name="connsiteY5" fmla="*/ 688182 h 692652"/>
                      <a:gd name="connsiteX6" fmla="*/ 174268 w 550907"/>
                      <a:gd name="connsiteY6" fmla="*/ 389630 h 692652"/>
                      <a:gd name="connsiteX7" fmla="*/ 10126 w 550907"/>
                      <a:gd name="connsiteY7" fmla="*/ 452435 h 692652"/>
                      <a:gd name="connsiteX8" fmla="*/ 140931 w 550907"/>
                      <a:gd name="connsiteY8" fmla="*/ 212826 h 6926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0907" h="692652">
                        <a:moveTo>
                          <a:pt x="140931" y="212826"/>
                        </a:moveTo>
                        <a:cubicBezTo>
                          <a:pt x="140931" y="95285"/>
                          <a:pt x="236216" y="0"/>
                          <a:pt x="353757" y="0"/>
                        </a:cubicBezTo>
                        <a:lnTo>
                          <a:pt x="353757" y="0"/>
                        </a:lnTo>
                        <a:cubicBezTo>
                          <a:pt x="471298" y="0"/>
                          <a:pt x="494203" y="96294"/>
                          <a:pt x="523721" y="177107"/>
                        </a:cubicBezTo>
                        <a:cubicBezTo>
                          <a:pt x="553239" y="257920"/>
                          <a:pt x="563160" y="399701"/>
                          <a:pt x="530864" y="484880"/>
                        </a:cubicBezTo>
                        <a:cubicBezTo>
                          <a:pt x="498568" y="570059"/>
                          <a:pt x="447485" y="664370"/>
                          <a:pt x="329944" y="688182"/>
                        </a:cubicBezTo>
                        <a:cubicBezTo>
                          <a:pt x="124858" y="729159"/>
                          <a:pt x="234097" y="477241"/>
                          <a:pt x="174268" y="389630"/>
                        </a:cubicBezTo>
                        <a:cubicBezTo>
                          <a:pt x="174323" y="337541"/>
                          <a:pt x="62459" y="497381"/>
                          <a:pt x="10126" y="452435"/>
                        </a:cubicBezTo>
                        <a:cubicBezTo>
                          <a:pt x="-44698" y="412252"/>
                          <a:pt x="140986" y="236340"/>
                          <a:pt x="140931" y="212826"/>
                        </a:cubicBezTo>
                        <a:close/>
                      </a:path>
                    </a:pathLst>
                  </a:custGeom>
                  <a:grpFill/>
                  <a:ln w="57150" cap="flat" cmpd="sng" algn="ctr">
                    <a:solidFill>
                      <a:srgbClr val="F79646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7" name="角丸四角形 59"/>
                  <p:cNvSpPr/>
                  <p:nvPr/>
                </p:nvSpPr>
                <p:spPr>
                  <a:xfrm rot="17100000" flipH="1">
                    <a:off x="4453864" y="3797126"/>
                    <a:ext cx="327072" cy="117478"/>
                  </a:xfrm>
                  <a:custGeom>
                    <a:avLst/>
                    <a:gdLst>
                      <a:gd name="connsiteX0" fmla="*/ 0 w 754273"/>
                      <a:gd name="connsiteY0" fmla="*/ 97212 h 194423"/>
                      <a:gd name="connsiteX1" fmla="*/ 97212 w 754273"/>
                      <a:gd name="connsiteY1" fmla="*/ 0 h 194423"/>
                      <a:gd name="connsiteX2" fmla="*/ 657062 w 754273"/>
                      <a:gd name="connsiteY2" fmla="*/ 0 h 194423"/>
                      <a:gd name="connsiteX3" fmla="*/ 754274 w 754273"/>
                      <a:gd name="connsiteY3" fmla="*/ 97212 h 194423"/>
                      <a:gd name="connsiteX4" fmla="*/ 754273 w 754273"/>
                      <a:gd name="connsiteY4" fmla="*/ 97212 h 194423"/>
                      <a:gd name="connsiteX5" fmla="*/ 657061 w 754273"/>
                      <a:gd name="connsiteY5" fmla="*/ 194424 h 194423"/>
                      <a:gd name="connsiteX6" fmla="*/ 97212 w 754273"/>
                      <a:gd name="connsiteY6" fmla="*/ 194423 h 194423"/>
                      <a:gd name="connsiteX7" fmla="*/ 0 w 754273"/>
                      <a:gd name="connsiteY7" fmla="*/ 97211 h 194423"/>
                      <a:gd name="connsiteX8" fmla="*/ 0 w 754273"/>
                      <a:gd name="connsiteY8" fmla="*/ 97212 h 194423"/>
                      <a:gd name="connsiteX0" fmla="*/ 0 w 754274"/>
                      <a:gd name="connsiteY0" fmla="*/ 97211 h 194424"/>
                      <a:gd name="connsiteX1" fmla="*/ 97212 w 754274"/>
                      <a:gd name="connsiteY1" fmla="*/ 0 h 194424"/>
                      <a:gd name="connsiteX2" fmla="*/ 657062 w 754274"/>
                      <a:gd name="connsiteY2" fmla="*/ 0 h 194424"/>
                      <a:gd name="connsiteX3" fmla="*/ 754274 w 754274"/>
                      <a:gd name="connsiteY3" fmla="*/ 97212 h 194424"/>
                      <a:gd name="connsiteX4" fmla="*/ 754273 w 754274"/>
                      <a:gd name="connsiteY4" fmla="*/ 97212 h 194424"/>
                      <a:gd name="connsiteX5" fmla="*/ 657061 w 754274"/>
                      <a:gd name="connsiteY5" fmla="*/ 194424 h 194424"/>
                      <a:gd name="connsiteX6" fmla="*/ 97212 w 754274"/>
                      <a:gd name="connsiteY6" fmla="*/ 194423 h 194424"/>
                      <a:gd name="connsiteX7" fmla="*/ 0 w 754274"/>
                      <a:gd name="connsiteY7" fmla="*/ 97211 h 194424"/>
                      <a:gd name="connsiteX0" fmla="*/ 0 w 754274"/>
                      <a:gd name="connsiteY0" fmla="*/ 97211 h 194424"/>
                      <a:gd name="connsiteX1" fmla="*/ 97212 w 754274"/>
                      <a:gd name="connsiteY1" fmla="*/ 0 h 194424"/>
                      <a:gd name="connsiteX2" fmla="*/ 657062 w 754274"/>
                      <a:gd name="connsiteY2" fmla="*/ 0 h 194424"/>
                      <a:gd name="connsiteX3" fmla="*/ 754274 w 754274"/>
                      <a:gd name="connsiteY3" fmla="*/ 97212 h 194424"/>
                      <a:gd name="connsiteX4" fmla="*/ 754273 w 754274"/>
                      <a:gd name="connsiteY4" fmla="*/ 97212 h 194424"/>
                      <a:gd name="connsiteX5" fmla="*/ 657061 w 754274"/>
                      <a:gd name="connsiteY5" fmla="*/ 194424 h 194424"/>
                      <a:gd name="connsiteX6" fmla="*/ 97212 w 754274"/>
                      <a:gd name="connsiteY6" fmla="*/ 194423 h 194424"/>
                      <a:gd name="connsiteX7" fmla="*/ 91440 w 754274"/>
                      <a:gd name="connsiteY7" fmla="*/ 188651 h 194424"/>
                      <a:gd name="connsiteX0" fmla="*/ 58811 w 715873"/>
                      <a:gd name="connsiteY0" fmla="*/ 0 h 194424"/>
                      <a:gd name="connsiteX1" fmla="*/ 618661 w 715873"/>
                      <a:gd name="connsiteY1" fmla="*/ 0 h 194424"/>
                      <a:gd name="connsiteX2" fmla="*/ 715873 w 715873"/>
                      <a:gd name="connsiteY2" fmla="*/ 97212 h 194424"/>
                      <a:gd name="connsiteX3" fmla="*/ 715872 w 715873"/>
                      <a:gd name="connsiteY3" fmla="*/ 97212 h 194424"/>
                      <a:gd name="connsiteX4" fmla="*/ 618660 w 715873"/>
                      <a:gd name="connsiteY4" fmla="*/ 194424 h 194424"/>
                      <a:gd name="connsiteX5" fmla="*/ 58811 w 715873"/>
                      <a:gd name="connsiteY5" fmla="*/ 194423 h 194424"/>
                      <a:gd name="connsiteX6" fmla="*/ 53039 w 715873"/>
                      <a:gd name="connsiteY6" fmla="*/ 188651 h 194424"/>
                      <a:gd name="connsiteX0" fmla="*/ 0 w 657062"/>
                      <a:gd name="connsiteY0" fmla="*/ 0 h 194424"/>
                      <a:gd name="connsiteX1" fmla="*/ 559850 w 657062"/>
                      <a:gd name="connsiteY1" fmla="*/ 0 h 194424"/>
                      <a:gd name="connsiteX2" fmla="*/ 657062 w 657062"/>
                      <a:gd name="connsiteY2" fmla="*/ 97212 h 194424"/>
                      <a:gd name="connsiteX3" fmla="*/ 657061 w 657062"/>
                      <a:gd name="connsiteY3" fmla="*/ 97212 h 194424"/>
                      <a:gd name="connsiteX4" fmla="*/ 559849 w 657062"/>
                      <a:gd name="connsiteY4" fmla="*/ 194424 h 194424"/>
                      <a:gd name="connsiteX5" fmla="*/ 0 w 657062"/>
                      <a:gd name="connsiteY5" fmla="*/ 194423 h 194424"/>
                      <a:gd name="connsiteX0" fmla="*/ 0 w 657062"/>
                      <a:gd name="connsiteY0" fmla="*/ 0 h 194424"/>
                      <a:gd name="connsiteX1" fmla="*/ 559850 w 657062"/>
                      <a:gd name="connsiteY1" fmla="*/ 0 h 194424"/>
                      <a:gd name="connsiteX2" fmla="*/ 657062 w 657062"/>
                      <a:gd name="connsiteY2" fmla="*/ 97212 h 194424"/>
                      <a:gd name="connsiteX3" fmla="*/ 559849 w 657062"/>
                      <a:gd name="connsiteY3" fmla="*/ 194424 h 194424"/>
                      <a:gd name="connsiteX4" fmla="*/ 0 w 657062"/>
                      <a:gd name="connsiteY4" fmla="*/ 194423 h 194424"/>
                      <a:gd name="connsiteX0" fmla="*/ 0 w 629829"/>
                      <a:gd name="connsiteY0" fmla="*/ 0 h 194424"/>
                      <a:gd name="connsiteX1" fmla="*/ 559850 w 629829"/>
                      <a:gd name="connsiteY1" fmla="*/ 0 h 194424"/>
                      <a:gd name="connsiteX2" fmla="*/ 559849 w 629829"/>
                      <a:gd name="connsiteY2" fmla="*/ 194424 h 194424"/>
                      <a:gd name="connsiteX3" fmla="*/ 0 w 629829"/>
                      <a:gd name="connsiteY3" fmla="*/ 194423 h 194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29829" h="194424">
                        <a:moveTo>
                          <a:pt x="0" y="0"/>
                        </a:moveTo>
                        <a:lnTo>
                          <a:pt x="559850" y="0"/>
                        </a:lnTo>
                        <a:cubicBezTo>
                          <a:pt x="653158" y="32404"/>
                          <a:pt x="653157" y="162020"/>
                          <a:pt x="559849" y="194424"/>
                        </a:cubicBezTo>
                        <a:lnTo>
                          <a:pt x="0" y="194423"/>
                        </a:lnTo>
                      </a:path>
                    </a:pathLst>
                  </a:custGeom>
                  <a:grpFill/>
                  <a:ln w="57150" cap="flat" cmpd="sng" algn="ctr">
                    <a:solidFill>
                      <a:srgbClr val="F79646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4" name="アーチ 103"/>
                <p:cNvSpPr/>
                <p:nvPr/>
              </p:nvSpPr>
              <p:spPr>
                <a:xfrm rot="10800000">
                  <a:off x="4582385" y="3265509"/>
                  <a:ext cx="104775" cy="53975"/>
                </a:xfrm>
                <a:prstGeom prst="blockArc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5" name="アーチ 104"/>
                <p:cNvSpPr/>
                <p:nvPr/>
              </p:nvSpPr>
              <p:spPr>
                <a:xfrm rot="10800000">
                  <a:off x="4784791" y="3265509"/>
                  <a:ext cx="104775" cy="53975"/>
                </a:xfrm>
                <a:prstGeom prst="blockArc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cxnSp>
            <p:nvCxnSpPr>
              <p:cNvPr id="93" name="直線コネクタ 92"/>
              <p:cNvCxnSpPr/>
              <p:nvPr/>
            </p:nvCxnSpPr>
            <p:spPr>
              <a:xfrm>
                <a:off x="4275232" y="4061901"/>
                <a:ext cx="0" cy="117240"/>
              </a:xfrm>
              <a:prstGeom prst="line">
                <a:avLst/>
              </a:prstGeom>
              <a:grpFill/>
              <a:ln w="57150" cap="flat" cmpd="sng" algn="ctr">
                <a:solidFill>
                  <a:srgbClr val="F79646">
                    <a:lumMod val="50000"/>
                  </a:srgbClr>
                </a:solidFill>
                <a:prstDash val="solid"/>
              </a:ln>
              <a:effectLst/>
            </p:spPr>
          </p:cxnSp>
          <p:cxnSp>
            <p:nvCxnSpPr>
              <p:cNvPr id="94" name="直線コネクタ 93"/>
              <p:cNvCxnSpPr/>
              <p:nvPr/>
            </p:nvCxnSpPr>
            <p:spPr>
              <a:xfrm>
                <a:off x="4513357" y="4061901"/>
                <a:ext cx="0" cy="117240"/>
              </a:xfrm>
              <a:prstGeom prst="line">
                <a:avLst/>
              </a:prstGeom>
              <a:grpFill/>
              <a:ln w="57150" cap="flat" cmpd="sng" algn="ctr">
                <a:solidFill>
                  <a:srgbClr val="F79646">
                    <a:lumMod val="50000"/>
                  </a:srgbClr>
                </a:solidFill>
                <a:prstDash val="solid"/>
              </a:ln>
              <a:effectLst/>
            </p:spPr>
          </p:cxnSp>
        </p:grpSp>
      </p:grpSp>
    </p:spTree>
    <p:extLst>
      <p:ext uri="{BB962C8B-B14F-4D97-AF65-F5344CB8AC3E}">
        <p14:creationId xmlns:p14="http://schemas.microsoft.com/office/powerpoint/2010/main" val="336320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pop393_しばらくお待ち下さい</dc:title>
  <dc:subject>pop393_しばらくお待ち下さい</dc:subject>
  <dc:creator>http://www.digipot.net</dc:creator>
  <cp:lastModifiedBy/>
  <cp:revision>1</cp:revision>
  <dcterms:created xsi:type="dcterms:W3CDTF">2014-09-21T00:58:09Z</dcterms:created>
  <dcterms:modified xsi:type="dcterms:W3CDTF">2014-09-21T00:58:11Z</dcterms:modified>
  <cp:version>1</cp:version>
</cp:coreProperties>
</file>