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0" r:id="rId4"/>
    <p:sldId id="285" r:id="rId5"/>
    <p:sldId id="284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2" y="-25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03675" y="624834"/>
            <a:ext cx="3262432" cy="859466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お取り下さい</a:t>
            </a:r>
            <a:endParaRPr lang="ja-JP" altLang="en-US" sz="11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86936" y="547072"/>
            <a:ext cx="3262432" cy="7421263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0000"/>
                </a:solidFill>
              </a:rPr>
              <a:t>番号札</a:t>
            </a:r>
            <a:endParaRPr lang="ja-JP" altLang="en-US" sz="110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33945" y="7842177"/>
            <a:ext cx="3262432" cy="150938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rgbClr val="FF0000"/>
                </a:solidFill>
              </a:rPr>
              <a:t>を</a:t>
            </a:r>
            <a:endParaRPr lang="ja-JP" altLang="en-US" sz="1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93685" y="674247"/>
            <a:ext cx="3262432" cy="8594661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chemeClr val="tx1"/>
                </a:solidFill>
                <a:effectLst/>
              </a:rPr>
              <a:t>お取り下さい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32701" y="591922"/>
            <a:ext cx="3262432" cy="7421263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  <a:effectLst/>
              </a:rPr>
              <a:t>番号札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04823" y="7809097"/>
            <a:ext cx="3262432" cy="1509388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chemeClr val="tx1"/>
                </a:solidFill>
                <a:effectLst/>
              </a:rPr>
              <a:t>を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825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493785" y="1982670"/>
            <a:ext cx="3768277" cy="5557673"/>
            <a:chOff x="4376936" y="799282"/>
            <a:chExt cx="2664296" cy="3929458"/>
          </a:xfrm>
        </p:grpSpPr>
        <p:sp>
          <p:nvSpPr>
            <p:cNvPr id="11" name="台形 10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14" name="グループ化 13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24" name="角丸四角形 23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30" name="角丸四角形 29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角丸四角形 30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" name="角丸四角形 27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角丸四角形 28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16" name="角丸四角形 15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角丸四角形 16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22" name="角丸四角形 21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" name="角丸四角形 22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" name="角丸四角形 19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3" name="テキスト ボックス 12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503224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番号札</a:t>
            </a:r>
            <a:r>
              <a:rPr lang="ja-JP" altLang="en-US" sz="8000" dirty="0" smtClean="0"/>
              <a:t>を</a:t>
            </a:r>
            <a:endParaRPr lang="ja-JP" altLang="en-US" sz="8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956431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お取り下さい</a:t>
            </a:r>
            <a:endParaRPr lang="ja-JP" altLang="en-US" sz="8000" dirty="0"/>
          </a:p>
        </p:txBody>
      </p:sp>
      <p:grpSp>
        <p:nvGrpSpPr>
          <p:cNvPr id="12" name="グループ化 11"/>
          <p:cNvGrpSpPr/>
          <p:nvPr/>
        </p:nvGrpSpPr>
        <p:grpSpPr>
          <a:xfrm>
            <a:off x="1699452" y="2591248"/>
            <a:ext cx="3356944" cy="4951012"/>
            <a:chOff x="4376936" y="799282"/>
            <a:chExt cx="2664296" cy="3929458"/>
          </a:xfrm>
        </p:grpSpPr>
        <p:sp>
          <p:nvSpPr>
            <p:cNvPr id="13" name="台形 12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28" name="角丸四角形 27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角丸四角形 28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" name="グループ化 30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42" name="角丸四角形 41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角丸四角形 42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" name="角丸四角形 39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角丸四角形 40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18" name="角丸四角形 17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角丸四角形 18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26" name="角丸四角形 25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角丸四角形 26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" name="角丸四角形 23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" name="テキスト ボックス 14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9833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順番に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お呼びします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5" y="6691352"/>
            <a:ext cx="6852055" cy="18620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/>
              <a:t>番号札</a:t>
            </a:r>
            <a:r>
              <a:rPr lang="ja-JP" altLang="en-US" dirty="0" smtClean="0"/>
              <a:t>を</a:t>
            </a:r>
            <a:endParaRPr lang="ja-JP" altLang="en-US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945" y="8283079"/>
            <a:ext cx="6852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お取り下さい</a:t>
            </a:r>
            <a:endParaRPr lang="ja-JP" altLang="en-US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2212423" y="2884000"/>
            <a:ext cx="2331002" cy="3437894"/>
            <a:chOff x="4376936" y="799282"/>
            <a:chExt cx="2664296" cy="3929458"/>
          </a:xfrm>
        </p:grpSpPr>
        <p:sp>
          <p:nvSpPr>
            <p:cNvPr id="14" name="台形 13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27" name="角丸四角形 26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角丸四角形 27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角丸四角形 28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41" name="角丸四角形 40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角丸四角形 41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" name="角丸四角形 30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" name="グループ化 17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19" name="角丸四角形 18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25" name="角丸四角形 24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角丸四角形 25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角丸四角形 22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角丸四角形 23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6" name="テキスト ボックス 15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16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ボタンを</a:t>
            </a:r>
            <a:endParaRPr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押して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5" y="6691352"/>
            <a:ext cx="6852055" cy="18620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/>
              <a:t>番号札</a:t>
            </a:r>
            <a:r>
              <a:rPr lang="ja-JP" altLang="en-US" dirty="0" smtClean="0"/>
              <a:t>を</a:t>
            </a:r>
            <a:endParaRPr lang="ja-JP" altLang="en-US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945" y="8283079"/>
            <a:ext cx="6852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お取り下さい</a:t>
            </a:r>
            <a:endParaRPr lang="ja-JP" altLang="en-US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2212423" y="2884000"/>
            <a:ext cx="2331002" cy="3437894"/>
            <a:chOff x="4376936" y="799282"/>
            <a:chExt cx="2664296" cy="3929458"/>
          </a:xfrm>
        </p:grpSpPr>
        <p:sp>
          <p:nvSpPr>
            <p:cNvPr id="14" name="台形 13"/>
            <p:cNvSpPr/>
            <p:nvPr/>
          </p:nvSpPr>
          <p:spPr>
            <a:xfrm>
              <a:off x="4376936" y="799282"/>
              <a:ext cx="2664296" cy="1994324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762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4795817" y="1807394"/>
              <a:ext cx="1826534" cy="2921346"/>
              <a:chOff x="4795817" y="1807394"/>
              <a:chExt cx="1826534" cy="2921346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27" name="角丸四角形 26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角丸四角形 27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角丸四角形 28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  <a:grpFill/>
              </p:grpSpPr>
              <p:sp>
                <p:nvSpPr>
                  <p:cNvPr id="41" name="角丸四角形 40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角丸四角形 41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rgbClr val="F79646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" name="角丸四角形 30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" name="グループ化 17"/>
              <p:cNvGrpSpPr/>
              <p:nvPr/>
            </p:nvGrpSpPr>
            <p:grpSpPr>
              <a:xfrm>
                <a:off x="4795817" y="1807394"/>
                <a:ext cx="1826534" cy="2921346"/>
                <a:chOff x="5825846" y="2872954"/>
                <a:chExt cx="1826534" cy="2921346"/>
              </a:xfrm>
            </p:grpSpPr>
            <p:sp>
              <p:nvSpPr>
                <p:cNvPr id="19" name="角丸四角形 18"/>
                <p:cNvSpPr/>
                <p:nvPr/>
              </p:nvSpPr>
              <p:spPr>
                <a:xfrm>
                  <a:off x="6105127" y="3178740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 rot="18900000">
                  <a:off x="5825846" y="4010189"/>
                  <a:ext cx="443459" cy="14915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>
                  <a:off x="6525097" y="2872954"/>
                  <a:ext cx="359890" cy="20797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/>
                <p:cNvGrpSpPr/>
                <p:nvPr/>
              </p:nvGrpSpPr>
              <p:grpSpPr>
                <a:xfrm>
                  <a:off x="6105128" y="4370726"/>
                  <a:ext cx="1547252" cy="1423574"/>
                  <a:chOff x="6105128" y="4692778"/>
                  <a:chExt cx="1340301" cy="1372829"/>
                </a:xfrm>
              </p:grpSpPr>
              <p:sp>
                <p:nvSpPr>
                  <p:cNvPr id="25" name="角丸四角形 24"/>
                  <p:cNvSpPr/>
                  <p:nvPr/>
                </p:nvSpPr>
                <p:spPr>
                  <a:xfrm>
                    <a:off x="6105128" y="4692778"/>
                    <a:ext cx="1340301" cy="923130"/>
                  </a:xfrm>
                  <a:prstGeom prst="roundRect">
                    <a:avLst>
                      <a:gd name="adj" fmla="val 14846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角丸四角形 25"/>
                  <p:cNvSpPr/>
                  <p:nvPr/>
                </p:nvSpPr>
                <p:spPr>
                  <a:xfrm>
                    <a:off x="6105128" y="5029148"/>
                    <a:ext cx="1340301" cy="10364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79646">
                      <a:lumMod val="60000"/>
                      <a:lumOff val="4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角丸四角形 22"/>
                <p:cNvSpPr/>
                <p:nvPr/>
              </p:nvSpPr>
              <p:spPr>
                <a:xfrm>
                  <a:off x="6945067" y="3070309"/>
                  <a:ext cx="359890" cy="178619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角丸四角形 23"/>
                <p:cNvSpPr/>
                <p:nvPr/>
              </p:nvSpPr>
              <p:spPr>
                <a:xfrm>
                  <a:off x="7365038" y="3438371"/>
                  <a:ext cx="287341" cy="14181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6" name="テキスト ボックス 15"/>
            <p:cNvSpPr txBox="1"/>
            <p:nvPr/>
          </p:nvSpPr>
          <p:spPr>
            <a:xfrm>
              <a:off x="4955878" y="908164"/>
              <a:ext cx="1522801" cy="823125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3459"/>
                </a:avLst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番号</a:t>
              </a:r>
              <a:endParaRPr kumimoji="0" lang="en-US" altLang="ja-JP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0" lang="ja-JP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0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pop390_番号札をお取り下さい</dc:title>
  <dc:subject>pop390_番号札をお取り下さい</dc:subject>
  <dc:creator>http://www.digipot.net</dc:creator>
  <cp:lastModifiedBy/>
  <cp:revision>1</cp:revision>
  <dcterms:created xsi:type="dcterms:W3CDTF">2014-09-21T00:40:21Z</dcterms:created>
  <dcterms:modified xsi:type="dcterms:W3CDTF">2014-09-21T00:40:23Z</dcterms:modified>
  <cp:version>1</cp:version>
</cp:coreProperties>
</file>