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3" r:id="rId3"/>
    <p:sldId id="270" r:id="rId4"/>
    <p:sldId id="285" r:id="rId5"/>
    <p:sldId id="284" r:id="rId6"/>
    <p:sldId id="286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663300"/>
    <a:srgbClr val="FF6600"/>
    <a:srgbClr val="CC99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602" y="-25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503675" y="624834"/>
            <a:ext cx="3262432" cy="8594661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0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お取り下さい</a:t>
            </a:r>
            <a:endParaRPr lang="ja-JP" altLang="en-US" sz="1100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586936" y="547072"/>
            <a:ext cx="3262432" cy="7421263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rgbClr val="FF0000"/>
                </a:solidFill>
              </a:rPr>
              <a:t>番号札</a:t>
            </a:r>
            <a:endParaRPr lang="ja-JP" altLang="en-US" sz="11000" dirty="0">
              <a:solidFill>
                <a:srgbClr val="FF0000"/>
              </a:solidFill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2933945" y="7842177"/>
            <a:ext cx="3262432" cy="1509388"/>
          </a:xfrm>
          <a:prstGeom prst="rect">
            <a:avLst/>
          </a:prstGeom>
          <a:noFill/>
        </p:spPr>
        <p:txBody>
          <a:bodyPr vert="eaVert" wrap="non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000" dirty="0" smtClean="0">
                <a:solidFill>
                  <a:srgbClr val="FF0000"/>
                </a:solidFill>
              </a:rPr>
              <a:t>を</a:t>
            </a:r>
            <a:endParaRPr lang="ja-JP" altLang="en-US" sz="11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593685" y="674247"/>
            <a:ext cx="3262432" cy="8594661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24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000" dirty="0" smtClean="0">
                <a:solidFill>
                  <a:schemeClr val="tx1"/>
                </a:solidFill>
                <a:effectLst/>
              </a:rPr>
              <a:t>お取り下さい</a:t>
            </a:r>
            <a:endParaRPr lang="ja-JP" altLang="en-US" sz="11000" dirty="0">
              <a:solidFill>
                <a:schemeClr val="tx1"/>
              </a:solidFill>
              <a:effectLst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632701" y="591922"/>
            <a:ext cx="3262432" cy="7421263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chemeClr val="tx1"/>
                </a:solidFill>
                <a:effectLst/>
              </a:rPr>
              <a:t>番号札</a:t>
            </a:r>
            <a:endParaRPr lang="ja-JP" altLang="en-US" sz="11000" dirty="0">
              <a:solidFill>
                <a:schemeClr val="tx1"/>
              </a:solidFill>
              <a:effectLst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3104823" y="7809097"/>
            <a:ext cx="3262432" cy="1509388"/>
          </a:xfrm>
          <a:prstGeom prst="rect">
            <a:avLst/>
          </a:prstGeom>
          <a:noFill/>
        </p:spPr>
        <p:txBody>
          <a:bodyPr vert="eaVert" wrap="none" rtlCol="0" anchor="b">
            <a:spAutoFit/>
          </a:bodyPr>
          <a:lstStyle>
            <a:defPPr>
              <a:defRPr lang="ja-JP"/>
            </a:defPPr>
            <a:lvl1pPr algn="ctr">
              <a:lnSpc>
                <a:spcPts val="24000"/>
              </a:lnSpc>
              <a:defRPr sz="19000" b="1" spc="5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000" dirty="0" smtClean="0">
                <a:solidFill>
                  <a:schemeClr val="tx1"/>
                </a:solidFill>
                <a:effectLst/>
              </a:rPr>
              <a:t>を</a:t>
            </a:r>
            <a:endParaRPr lang="ja-JP" altLang="en-US" sz="11000" dirty="0"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188256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グループ化 9"/>
          <p:cNvGrpSpPr/>
          <p:nvPr/>
        </p:nvGrpSpPr>
        <p:grpSpPr>
          <a:xfrm>
            <a:off x="1493785" y="1982670"/>
            <a:ext cx="3768277" cy="5557673"/>
            <a:chOff x="4376936" y="799282"/>
            <a:chExt cx="2664296" cy="3929458"/>
          </a:xfrm>
        </p:grpSpPr>
        <p:sp>
          <p:nvSpPr>
            <p:cNvPr id="11" name="台形 10"/>
            <p:cNvSpPr/>
            <p:nvPr/>
          </p:nvSpPr>
          <p:spPr>
            <a:xfrm>
              <a:off x="4376936" y="799282"/>
              <a:ext cx="2664296" cy="1994324"/>
            </a:xfrm>
            <a:prstGeom prst="trapezoid">
              <a:avLst/>
            </a:prstGeom>
            <a:solidFill>
              <a:sysClr val="window" lastClr="FFFFFF">
                <a:lumMod val="95000"/>
              </a:sysClr>
            </a:solidFill>
            <a:ln w="7620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" name="グループ化 11"/>
            <p:cNvGrpSpPr/>
            <p:nvPr/>
          </p:nvGrpSpPr>
          <p:grpSpPr>
            <a:xfrm>
              <a:off x="4795817" y="1807394"/>
              <a:ext cx="1826534" cy="2921346"/>
              <a:chOff x="4795817" y="1807394"/>
              <a:chExt cx="1826534" cy="2921346"/>
            </a:xfrm>
          </p:grpSpPr>
          <p:grpSp>
            <p:nvGrpSpPr>
              <p:cNvPr id="14" name="グループ化 13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  <a:solidFill>
                <a:srgbClr val="F79646">
                  <a:lumMod val="75000"/>
                </a:srgbClr>
              </a:solidFill>
            </p:grpSpPr>
            <p:sp>
              <p:nvSpPr>
                <p:cNvPr id="24" name="角丸四角形 23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" name="角丸四角形 24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" name="角丸四角形 25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7" name="グループ化 26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  <a:grpFill/>
              </p:grpSpPr>
              <p:sp>
                <p:nvSpPr>
                  <p:cNvPr id="30" name="角丸四角形 29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1" name="角丸四角形 30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8" name="角丸四角形 27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" name="角丸四角形 28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5" name="グループ化 14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</p:grpSpPr>
            <p:sp>
              <p:nvSpPr>
                <p:cNvPr id="16" name="角丸四角形 15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" name="角丸四角形 16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" name="角丸四角形 17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9" name="グループ化 18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</p:grpSpPr>
              <p:sp>
                <p:nvSpPr>
                  <p:cNvPr id="22" name="角丸四角形 21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3" name="角丸四角形 22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0" name="角丸四角形 19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" name="角丸四角形 20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3" name="テキスト ボックス 12"/>
            <p:cNvSpPr txBox="1"/>
            <p:nvPr/>
          </p:nvSpPr>
          <p:spPr>
            <a:xfrm>
              <a:off x="4955878" y="908164"/>
              <a:ext cx="1522801" cy="823125"/>
            </a:xfrm>
            <a:prstGeom prst="rect">
              <a:avLst/>
            </a:prstGeom>
            <a:noFill/>
          </p:spPr>
          <p:txBody>
            <a:bodyPr wrap="none" rtlCol="0">
              <a:prstTxWarp prst="textFadeUp">
                <a:avLst>
                  <a:gd name="adj" fmla="val 13459"/>
                </a:avLst>
              </a:prstTxWarp>
              <a:sp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番号</a:t>
              </a:r>
              <a:endParaRPr kumimoji="0" lang="en-US" altLang="ja-JP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</a:t>
              </a:r>
              <a:endParaRPr kumimoji="0" lang="ja-JP" altLang="en-US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テキスト ボックス 21"/>
          <p:cNvSpPr txBox="1"/>
          <p:nvPr/>
        </p:nvSpPr>
        <p:spPr>
          <a:xfrm>
            <a:off x="5945" y="503224"/>
            <a:ext cx="6852055" cy="221599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800" dirty="0" smtClean="0"/>
              <a:t>番号札</a:t>
            </a:r>
            <a:r>
              <a:rPr lang="ja-JP" altLang="en-US" sz="8000" dirty="0" smtClean="0"/>
              <a:t>を</a:t>
            </a:r>
            <a:endParaRPr lang="ja-JP" altLang="en-US" sz="8000" dirty="0"/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5945" y="7956431"/>
            <a:ext cx="6852055" cy="132343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/>
              <a:t>お取り下さい</a:t>
            </a:r>
            <a:endParaRPr lang="ja-JP" altLang="en-US" sz="8000" dirty="0"/>
          </a:p>
        </p:txBody>
      </p:sp>
      <p:grpSp>
        <p:nvGrpSpPr>
          <p:cNvPr id="12" name="グループ化 11"/>
          <p:cNvGrpSpPr/>
          <p:nvPr/>
        </p:nvGrpSpPr>
        <p:grpSpPr>
          <a:xfrm>
            <a:off x="1699452" y="2591248"/>
            <a:ext cx="3356944" cy="4951012"/>
            <a:chOff x="4376936" y="799282"/>
            <a:chExt cx="2664296" cy="3929458"/>
          </a:xfrm>
        </p:grpSpPr>
        <p:sp>
          <p:nvSpPr>
            <p:cNvPr id="13" name="台形 12"/>
            <p:cNvSpPr/>
            <p:nvPr/>
          </p:nvSpPr>
          <p:spPr>
            <a:xfrm>
              <a:off x="4376936" y="799282"/>
              <a:ext cx="2664296" cy="1994324"/>
            </a:xfrm>
            <a:prstGeom prst="trapezoid">
              <a:avLst/>
            </a:prstGeom>
            <a:solidFill>
              <a:sysClr val="window" lastClr="FFFFFF">
                <a:lumMod val="95000"/>
              </a:sysClr>
            </a:solidFill>
            <a:ln w="7620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4" name="グループ化 13"/>
            <p:cNvGrpSpPr/>
            <p:nvPr/>
          </p:nvGrpSpPr>
          <p:grpSpPr>
            <a:xfrm>
              <a:off x="4795817" y="1807394"/>
              <a:ext cx="1826534" cy="2921346"/>
              <a:chOff x="4795817" y="1807394"/>
              <a:chExt cx="1826534" cy="2921346"/>
            </a:xfrm>
          </p:grpSpPr>
          <p:grpSp>
            <p:nvGrpSpPr>
              <p:cNvPr id="16" name="グループ化 15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  <a:solidFill>
                <a:srgbClr val="F79646">
                  <a:lumMod val="75000"/>
                </a:srgbClr>
              </a:solidFill>
            </p:grpSpPr>
            <p:sp>
              <p:nvSpPr>
                <p:cNvPr id="28" name="角丸四角形 27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" name="角丸四角形 28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0" name="角丸四角形 29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31" name="グループ化 30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  <a:grpFill/>
              </p:grpSpPr>
              <p:sp>
                <p:nvSpPr>
                  <p:cNvPr id="42" name="角丸四角形 41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3" name="角丸四角形 42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0" name="角丸四角形 39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1" name="角丸四角形 40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7" name="グループ化 16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</p:grpSpPr>
            <p:sp>
              <p:nvSpPr>
                <p:cNvPr id="18" name="角丸四角形 17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" name="角丸四角形 18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" name="角丸四角形 19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1" name="グループ化 20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</p:grpSpPr>
              <p:sp>
                <p:nvSpPr>
                  <p:cNvPr id="26" name="角丸四角形 25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7" name="角丸四角形 26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" name="角丸四角形 23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" name="角丸四角形 24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5" name="テキスト ボックス 14"/>
            <p:cNvSpPr txBox="1"/>
            <p:nvPr/>
          </p:nvSpPr>
          <p:spPr>
            <a:xfrm>
              <a:off x="4955878" y="908164"/>
              <a:ext cx="1522801" cy="823125"/>
            </a:xfrm>
            <a:prstGeom prst="rect">
              <a:avLst/>
            </a:prstGeom>
            <a:noFill/>
          </p:spPr>
          <p:txBody>
            <a:bodyPr wrap="none" rtlCol="0">
              <a:prstTxWarp prst="textFadeUp">
                <a:avLst>
                  <a:gd name="adj" fmla="val 13459"/>
                </a:avLst>
              </a:prstTxWarp>
              <a:sp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番号</a:t>
              </a:r>
              <a:endParaRPr kumimoji="0" lang="en-US" altLang="ja-JP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</a:t>
              </a:r>
              <a:endParaRPr kumimoji="0" lang="ja-JP" altLang="en-US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998333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テキスト ボックス 37"/>
          <p:cNvSpPr txBox="1"/>
          <p:nvPr/>
        </p:nvSpPr>
        <p:spPr>
          <a:xfrm>
            <a:off x="0" y="542510"/>
            <a:ext cx="6858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6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順番に</a:t>
            </a:r>
            <a:endParaRPr kumimoji="1"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お呼びします</a:t>
            </a:r>
            <a:endParaRPr kumimoji="1"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50" name="テキスト ボックス 149"/>
          <p:cNvSpPr txBox="1"/>
          <p:nvPr/>
        </p:nvSpPr>
        <p:spPr>
          <a:xfrm>
            <a:off x="5945" y="6691352"/>
            <a:ext cx="6852055" cy="186204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500" dirty="0" smtClean="0"/>
              <a:t>番号札</a:t>
            </a:r>
            <a:r>
              <a:rPr lang="ja-JP" altLang="en-US" dirty="0" smtClean="0"/>
              <a:t>を</a:t>
            </a:r>
            <a:endParaRPr lang="ja-JP" altLang="en-US" dirty="0"/>
          </a:p>
        </p:txBody>
      </p:sp>
      <p:sp>
        <p:nvSpPr>
          <p:cNvPr id="151" name="テキスト ボックス 150"/>
          <p:cNvSpPr txBox="1"/>
          <p:nvPr/>
        </p:nvSpPr>
        <p:spPr>
          <a:xfrm>
            <a:off x="5945" y="8283079"/>
            <a:ext cx="6852055" cy="120032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お取り下さい</a:t>
            </a:r>
            <a:endParaRPr lang="ja-JP" altLang="en-US" dirty="0"/>
          </a:p>
        </p:txBody>
      </p:sp>
      <p:grpSp>
        <p:nvGrpSpPr>
          <p:cNvPr id="13" name="グループ化 12"/>
          <p:cNvGrpSpPr/>
          <p:nvPr/>
        </p:nvGrpSpPr>
        <p:grpSpPr>
          <a:xfrm>
            <a:off x="2212423" y="2884000"/>
            <a:ext cx="2331002" cy="3437894"/>
            <a:chOff x="4376936" y="799282"/>
            <a:chExt cx="2664296" cy="3929458"/>
          </a:xfrm>
        </p:grpSpPr>
        <p:sp>
          <p:nvSpPr>
            <p:cNvPr id="14" name="台形 13"/>
            <p:cNvSpPr/>
            <p:nvPr/>
          </p:nvSpPr>
          <p:spPr>
            <a:xfrm>
              <a:off x="4376936" y="799282"/>
              <a:ext cx="2664296" cy="1994324"/>
            </a:xfrm>
            <a:prstGeom prst="trapezoid">
              <a:avLst/>
            </a:prstGeom>
            <a:solidFill>
              <a:sysClr val="window" lastClr="FFFFFF">
                <a:lumMod val="95000"/>
              </a:sysClr>
            </a:solidFill>
            <a:ln w="7620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5" name="グループ化 14"/>
            <p:cNvGrpSpPr/>
            <p:nvPr/>
          </p:nvGrpSpPr>
          <p:grpSpPr>
            <a:xfrm>
              <a:off x="4795817" y="1807394"/>
              <a:ext cx="1826534" cy="2921346"/>
              <a:chOff x="4795817" y="1807394"/>
              <a:chExt cx="1826534" cy="2921346"/>
            </a:xfrm>
          </p:grpSpPr>
          <p:grpSp>
            <p:nvGrpSpPr>
              <p:cNvPr id="17" name="グループ化 16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  <a:solidFill>
                <a:srgbClr val="F79646">
                  <a:lumMod val="75000"/>
                </a:srgbClr>
              </a:solidFill>
            </p:grpSpPr>
            <p:sp>
              <p:nvSpPr>
                <p:cNvPr id="27" name="角丸四角形 26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" name="角丸四角形 27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" name="角丸四角形 28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30" name="グループ化 29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  <a:grpFill/>
              </p:grpSpPr>
              <p:sp>
                <p:nvSpPr>
                  <p:cNvPr id="41" name="角丸四角形 40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" name="角丸四角形 41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1" name="角丸四角形 30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2" name="角丸四角形 31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8" name="グループ化 17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</p:grpSpPr>
            <p:sp>
              <p:nvSpPr>
                <p:cNvPr id="19" name="角丸四角形 18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" name="角丸四角形 19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" name="角丸四角形 20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2" name="グループ化 21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</p:grpSpPr>
              <p:sp>
                <p:nvSpPr>
                  <p:cNvPr id="25" name="角丸四角形 24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6" name="角丸四角形 25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3" name="角丸四角形 22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" name="角丸四角形 23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6" name="テキスト ボックス 15"/>
            <p:cNvSpPr txBox="1"/>
            <p:nvPr/>
          </p:nvSpPr>
          <p:spPr>
            <a:xfrm>
              <a:off x="4955878" y="908164"/>
              <a:ext cx="1522801" cy="823125"/>
            </a:xfrm>
            <a:prstGeom prst="rect">
              <a:avLst/>
            </a:prstGeom>
            <a:noFill/>
          </p:spPr>
          <p:txBody>
            <a:bodyPr wrap="none" rtlCol="0">
              <a:prstTxWarp prst="textFadeUp">
                <a:avLst>
                  <a:gd name="adj" fmla="val 13459"/>
                </a:avLst>
              </a:prstTxWarp>
              <a:sp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番号</a:t>
              </a:r>
              <a:endParaRPr kumimoji="0" lang="en-US" altLang="ja-JP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</a:t>
              </a:r>
              <a:endParaRPr kumimoji="0" lang="ja-JP" altLang="en-US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31614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テキスト ボックス 37"/>
          <p:cNvSpPr txBox="1"/>
          <p:nvPr/>
        </p:nvSpPr>
        <p:spPr>
          <a:xfrm>
            <a:off x="0" y="542510"/>
            <a:ext cx="68580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6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ボタンを</a:t>
            </a:r>
            <a:endParaRPr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押して</a:t>
            </a:r>
            <a:endParaRPr kumimoji="1" lang="en-US" altLang="ja-JP" sz="6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50" name="テキスト ボックス 149"/>
          <p:cNvSpPr txBox="1"/>
          <p:nvPr/>
        </p:nvSpPr>
        <p:spPr>
          <a:xfrm>
            <a:off x="5945" y="6691352"/>
            <a:ext cx="6852055" cy="186204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500" dirty="0" smtClean="0"/>
              <a:t>番号札</a:t>
            </a:r>
            <a:r>
              <a:rPr lang="ja-JP" altLang="en-US" dirty="0" smtClean="0"/>
              <a:t>を</a:t>
            </a:r>
            <a:endParaRPr lang="ja-JP" altLang="en-US" dirty="0"/>
          </a:p>
        </p:txBody>
      </p:sp>
      <p:sp>
        <p:nvSpPr>
          <p:cNvPr id="151" name="テキスト ボックス 150"/>
          <p:cNvSpPr txBox="1"/>
          <p:nvPr/>
        </p:nvSpPr>
        <p:spPr>
          <a:xfrm>
            <a:off x="5945" y="8283079"/>
            <a:ext cx="6852055" cy="120032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72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お取り下さい</a:t>
            </a:r>
            <a:endParaRPr lang="ja-JP" altLang="en-US" dirty="0"/>
          </a:p>
        </p:txBody>
      </p:sp>
      <p:grpSp>
        <p:nvGrpSpPr>
          <p:cNvPr id="13" name="グループ化 12"/>
          <p:cNvGrpSpPr/>
          <p:nvPr/>
        </p:nvGrpSpPr>
        <p:grpSpPr>
          <a:xfrm>
            <a:off x="2212423" y="2884000"/>
            <a:ext cx="2331002" cy="3437894"/>
            <a:chOff x="4376936" y="799282"/>
            <a:chExt cx="2664296" cy="3929458"/>
          </a:xfrm>
        </p:grpSpPr>
        <p:sp>
          <p:nvSpPr>
            <p:cNvPr id="14" name="台形 13"/>
            <p:cNvSpPr/>
            <p:nvPr/>
          </p:nvSpPr>
          <p:spPr>
            <a:xfrm>
              <a:off x="4376936" y="799282"/>
              <a:ext cx="2664296" cy="1994324"/>
            </a:xfrm>
            <a:prstGeom prst="trapezoid">
              <a:avLst/>
            </a:prstGeom>
            <a:solidFill>
              <a:sysClr val="window" lastClr="FFFFFF">
                <a:lumMod val="95000"/>
              </a:sysClr>
            </a:solidFill>
            <a:ln w="7620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5" name="グループ化 14"/>
            <p:cNvGrpSpPr/>
            <p:nvPr/>
          </p:nvGrpSpPr>
          <p:grpSpPr>
            <a:xfrm>
              <a:off x="4795817" y="1807394"/>
              <a:ext cx="1826534" cy="2921346"/>
              <a:chOff x="4795817" y="1807394"/>
              <a:chExt cx="1826534" cy="2921346"/>
            </a:xfrm>
          </p:grpSpPr>
          <p:grpSp>
            <p:nvGrpSpPr>
              <p:cNvPr id="17" name="グループ化 16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  <a:solidFill>
                <a:srgbClr val="F79646">
                  <a:lumMod val="75000"/>
                </a:srgbClr>
              </a:solidFill>
            </p:grpSpPr>
            <p:sp>
              <p:nvSpPr>
                <p:cNvPr id="27" name="角丸四角形 26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" name="角丸四角形 27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" name="角丸四角形 28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30" name="グループ化 29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  <a:grpFill/>
              </p:grpSpPr>
              <p:sp>
                <p:nvSpPr>
                  <p:cNvPr id="41" name="角丸四角形 40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" name="角丸四角形 41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1" name="角丸四角形 30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2" name="角丸四角形 31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8" name="グループ化 17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</p:grpSpPr>
            <p:sp>
              <p:nvSpPr>
                <p:cNvPr id="19" name="角丸四角形 18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" name="角丸四角形 19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" name="角丸四角形 20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2" name="グループ化 21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</p:grpSpPr>
              <p:sp>
                <p:nvSpPr>
                  <p:cNvPr id="25" name="角丸四角形 24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6" name="角丸四角形 25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3" name="角丸四角形 22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" name="角丸四角形 23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6" name="テキスト ボックス 15"/>
            <p:cNvSpPr txBox="1"/>
            <p:nvPr/>
          </p:nvSpPr>
          <p:spPr>
            <a:xfrm>
              <a:off x="4955878" y="908164"/>
              <a:ext cx="1522801" cy="823125"/>
            </a:xfrm>
            <a:prstGeom prst="rect">
              <a:avLst/>
            </a:prstGeom>
            <a:noFill/>
          </p:spPr>
          <p:txBody>
            <a:bodyPr wrap="none" rtlCol="0">
              <a:prstTxWarp prst="textFadeUp">
                <a:avLst>
                  <a:gd name="adj" fmla="val 13459"/>
                </a:avLst>
              </a:prstTxWarp>
              <a:sp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番号</a:t>
              </a:r>
              <a:endParaRPr kumimoji="0" lang="en-US" altLang="ja-JP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</a:t>
              </a:r>
              <a:endParaRPr kumimoji="0" lang="ja-JP" altLang="en-US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010904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40</Words>
  <Application>Microsoft Office PowerPoint</Application>
  <PresentationFormat>A4 210 x 297 mm</PresentationFormat>
  <Paragraphs>24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pop390_番号札をお取り下さい</dc:title>
  <dc:subject>pop390_番号札をお取り下さい</dc:subject>
  <dc:creator>http://www.digipot.net</dc:creator>
  <cp:lastModifiedBy/>
  <cp:revision>1</cp:revision>
  <dcterms:created xsi:type="dcterms:W3CDTF">2014-09-21T00:40:21Z</dcterms:created>
  <dcterms:modified xsi:type="dcterms:W3CDTF">2014-09-21T00:40:23Z</dcterms:modified>
  <cp:version>1</cp:version>
</cp:coreProperties>
</file>

<file path=docProps/thumbnail.jpeg>
</file>