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4" r:id="rId3"/>
    <p:sldId id="273" r:id="rId4"/>
    <p:sldId id="269" r:id="rId5"/>
    <p:sldId id="286" r:id="rId6"/>
    <p:sldId id="287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6600"/>
    <a:srgbClr val="FFCC66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33" d="100"/>
          <a:sy n="33" d="100"/>
        </p:scale>
        <p:origin x="-1284" y="-39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1149127"/>
            <a:ext cx="9900055" cy="4755148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9200" b="1" spc="5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番号札</a:t>
            </a:r>
            <a:r>
              <a:rPr kumimoji="1" lang="ja-JP" altLang="en-US" sz="13800" b="1" spc="5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</a:t>
            </a:r>
            <a:endParaRPr kumimoji="1" lang="en-US" altLang="ja-JP" sz="23000" b="1" spc="50" dirty="0" smtClean="0">
              <a:ln w="1143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1100" b="1" spc="5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お取り下さい</a:t>
            </a:r>
            <a:endParaRPr kumimoji="1" lang="en-US" altLang="ja-JP" sz="11100" b="1" spc="50" dirty="0" smtClean="0">
              <a:ln w="1143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1133745"/>
            <a:ext cx="9900055" cy="475514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92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番号札</a:t>
            </a:r>
            <a:r>
              <a:rPr kumimoji="1" lang="ja-JP" altLang="en-US" sz="138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</a:t>
            </a:r>
            <a:endParaRPr kumimoji="1" lang="en-US" altLang="ja-JP" sz="23000" b="1" spc="50" dirty="0" smtClean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11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お取り下さい</a:t>
            </a:r>
            <a:endParaRPr kumimoji="1" lang="en-US" altLang="ja-JP" sz="11100" b="1" spc="50" dirty="0" smtClean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399650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グループ化 38"/>
          <p:cNvGrpSpPr/>
          <p:nvPr/>
        </p:nvGrpSpPr>
        <p:grpSpPr>
          <a:xfrm>
            <a:off x="3029928" y="729349"/>
            <a:ext cx="3768277" cy="5557673"/>
            <a:chOff x="4376936" y="799282"/>
            <a:chExt cx="2664296" cy="3929458"/>
          </a:xfrm>
        </p:grpSpPr>
        <p:sp>
          <p:nvSpPr>
            <p:cNvPr id="40" name="台形 39"/>
            <p:cNvSpPr/>
            <p:nvPr/>
          </p:nvSpPr>
          <p:spPr>
            <a:xfrm>
              <a:off x="4376936" y="799282"/>
              <a:ext cx="2664296" cy="1994324"/>
            </a:xfrm>
            <a:prstGeom prst="trapezoid">
              <a:avLst/>
            </a:prstGeom>
            <a:solidFill>
              <a:sysClr val="window" lastClr="FFFFFF">
                <a:lumMod val="95000"/>
              </a:sysClr>
            </a:solidFill>
            <a:ln w="762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41" name="グループ化 40"/>
            <p:cNvGrpSpPr/>
            <p:nvPr/>
          </p:nvGrpSpPr>
          <p:grpSpPr>
            <a:xfrm>
              <a:off x="4795817" y="1807394"/>
              <a:ext cx="1826534" cy="2921346"/>
              <a:chOff x="4795817" y="1807394"/>
              <a:chExt cx="1826534" cy="2921346"/>
            </a:xfrm>
          </p:grpSpPr>
          <p:grpSp>
            <p:nvGrpSpPr>
              <p:cNvPr id="43" name="グループ化 42"/>
              <p:cNvGrpSpPr/>
              <p:nvPr/>
            </p:nvGrpSpPr>
            <p:grpSpPr>
              <a:xfrm>
                <a:off x="4795817" y="1807394"/>
                <a:ext cx="1826534" cy="2921346"/>
                <a:chOff x="5825846" y="2872954"/>
                <a:chExt cx="1826534" cy="2921346"/>
              </a:xfrm>
              <a:solidFill>
                <a:srgbClr val="F79646">
                  <a:lumMod val="75000"/>
                </a:srgbClr>
              </a:solidFill>
            </p:grpSpPr>
            <p:sp>
              <p:nvSpPr>
                <p:cNvPr id="53" name="角丸四角形 52"/>
                <p:cNvSpPr/>
                <p:nvPr/>
              </p:nvSpPr>
              <p:spPr>
                <a:xfrm>
                  <a:off x="6105127" y="3178740"/>
                  <a:ext cx="359890" cy="1786192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 cap="flat" cmpd="sng" algn="ctr">
                  <a:solidFill>
                    <a:srgbClr val="F79646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4" name="角丸四角形 53"/>
                <p:cNvSpPr/>
                <p:nvPr/>
              </p:nvSpPr>
              <p:spPr>
                <a:xfrm rot="18900000">
                  <a:off x="5825846" y="4010189"/>
                  <a:ext cx="443459" cy="1491557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 cap="flat" cmpd="sng" algn="ctr">
                  <a:solidFill>
                    <a:srgbClr val="F79646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" name="角丸四角形 54"/>
                <p:cNvSpPr/>
                <p:nvPr/>
              </p:nvSpPr>
              <p:spPr>
                <a:xfrm>
                  <a:off x="6525097" y="2872954"/>
                  <a:ext cx="359890" cy="2079786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 cap="flat" cmpd="sng" algn="ctr">
                  <a:solidFill>
                    <a:srgbClr val="F79646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56" name="グループ化 55"/>
                <p:cNvGrpSpPr/>
                <p:nvPr/>
              </p:nvGrpSpPr>
              <p:grpSpPr>
                <a:xfrm>
                  <a:off x="6105128" y="4370726"/>
                  <a:ext cx="1547252" cy="1423574"/>
                  <a:chOff x="6105128" y="4692778"/>
                  <a:chExt cx="1340301" cy="1372829"/>
                </a:xfrm>
                <a:grpFill/>
              </p:grpSpPr>
              <p:sp>
                <p:nvSpPr>
                  <p:cNvPr id="59" name="角丸四角形 58"/>
                  <p:cNvSpPr/>
                  <p:nvPr/>
                </p:nvSpPr>
                <p:spPr>
                  <a:xfrm>
                    <a:off x="6105128" y="4692778"/>
                    <a:ext cx="1340301" cy="923130"/>
                  </a:xfrm>
                  <a:prstGeom prst="roundRect">
                    <a:avLst>
                      <a:gd name="adj" fmla="val 14846"/>
                    </a:avLst>
                  </a:prstGeom>
                  <a:grpFill/>
                  <a:ln w="127000" cap="flat" cmpd="sng" algn="ctr">
                    <a:solidFill>
                      <a:srgbClr val="F79646">
                        <a:lumMod val="75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0" name="角丸四角形 59"/>
                  <p:cNvSpPr/>
                  <p:nvPr/>
                </p:nvSpPr>
                <p:spPr>
                  <a:xfrm>
                    <a:off x="6105128" y="5029148"/>
                    <a:ext cx="1340301" cy="103645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rgbClr val="F79646">
                        <a:lumMod val="75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7" name="角丸四角形 56"/>
                <p:cNvSpPr/>
                <p:nvPr/>
              </p:nvSpPr>
              <p:spPr>
                <a:xfrm>
                  <a:off x="6945067" y="3070309"/>
                  <a:ext cx="359890" cy="1786192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 cap="flat" cmpd="sng" algn="ctr">
                  <a:solidFill>
                    <a:srgbClr val="F79646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8" name="角丸四角形 57"/>
                <p:cNvSpPr/>
                <p:nvPr/>
              </p:nvSpPr>
              <p:spPr>
                <a:xfrm>
                  <a:off x="7365038" y="3438371"/>
                  <a:ext cx="287341" cy="1418129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 cap="flat" cmpd="sng" algn="ctr">
                  <a:solidFill>
                    <a:srgbClr val="F79646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4" name="グループ化 43"/>
              <p:cNvGrpSpPr/>
              <p:nvPr/>
            </p:nvGrpSpPr>
            <p:grpSpPr>
              <a:xfrm>
                <a:off x="4795817" y="1807394"/>
                <a:ext cx="1826534" cy="2921346"/>
                <a:chOff x="5825846" y="2872954"/>
                <a:chExt cx="1826534" cy="2921346"/>
              </a:xfrm>
            </p:grpSpPr>
            <p:sp>
              <p:nvSpPr>
                <p:cNvPr id="45" name="角丸四角形 44"/>
                <p:cNvSpPr/>
                <p:nvPr/>
              </p:nvSpPr>
              <p:spPr>
                <a:xfrm>
                  <a:off x="6105127" y="3178740"/>
                  <a:ext cx="359890" cy="178619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79646">
                    <a:lumMod val="60000"/>
                    <a:lumOff val="40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6" name="角丸四角形 45"/>
                <p:cNvSpPr/>
                <p:nvPr/>
              </p:nvSpPr>
              <p:spPr>
                <a:xfrm rot="18900000">
                  <a:off x="5825846" y="4010189"/>
                  <a:ext cx="443459" cy="14915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79646">
                    <a:lumMod val="60000"/>
                    <a:lumOff val="40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7" name="角丸四角形 46"/>
                <p:cNvSpPr/>
                <p:nvPr/>
              </p:nvSpPr>
              <p:spPr>
                <a:xfrm>
                  <a:off x="6525097" y="2872954"/>
                  <a:ext cx="359890" cy="207978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79646">
                    <a:lumMod val="60000"/>
                    <a:lumOff val="40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48" name="グループ化 47"/>
                <p:cNvGrpSpPr/>
                <p:nvPr/>
              </p:nvGrpSpPr>
              <p:grpSpPr>
                <a:xfrm>
                  <a:off x="6105128" y="4370726"/>
                  <a:ext cx="1547252" cy="1423574"/>
                  <a:chOff x="6105128" y="4692778"/>
                  <a:chExt cx="1340301" cy="1372829"/>
                </a:xfrm>
              </p:grpSpPr>
              <p:sp>
                <p:nvSpPr>
                  <p:cNvPr id="51" name="角丸四角形 50"/>
                  <p:cNvSpPr/>
                  <p:nvPr/>
                </p:nvSpPr>
                <p:spPr>
                  <a:xfrm>
                    <a:off x="6105128" y="4692778"/>
                    <a:ext cx="1340301" cy="923130"/>
                  </a:xfrm>
                  <a:prstGeom prst="roundRect">
                    <a:avLst>
                      <a:gd name="adj" fmla="val 14846"/>
                    </a:avLst>
                  </a:prstGeom>
                  <a:solidFill>
                    <a:srgbClr val="F79646">
                      <a:lumMod val="60000"/>
                      <a:lumOff val="40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2" name="角丸四角形 51"/>
                  <p:cNvSpPr/>
                  <p:nvPr/>
                </p:nvSpPr>
                <p:spPr>
                  <a:xfrm>
                    <a:off x="6105128" y="5029148"/>
                    <a:ext cx="1340301" cy="103645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79646">
                      <a:lumMod val="60000"/>
                      <a:lumOff val="40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9" name="角丸四角形 48"/>
                <p:cNvSpPr/>
                <p:nvPr/>
              </p:nvSpPr>
              <p:spPr>
                <a:xfrm>
                  <a:off x="6945067" y="3070309"/>
                  <a:ext cx="359890" cy="178619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79646">
                    <a:lumMod val="60000"/>
                    <a:lumOff val="40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0" name="角丸四角形 49"/>
                <p:cNvSpPr/>
                <p:nvPr/>
              </p:nvSpPr>
              <p:spPr>
                <a:xfrm>
                  <a:off x="7365038" y="3438371"/>
                  <a:ext cx="287341" cy="141812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79646">
                    <a:lumMod val="60000"/>
                    <a:lumOff val="40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42" name="テキスト ボックス 41"/>
            <p:cNvSpPr txBox="1"/>
            <p:nvPr/>
          </p:nvSpPr>
          <p:spPr>
            <a:xfrm>
              <a:off x="4955878" y="908164"/>
              <a:ext cx="1522801" cy="823125"/>
            </a:xfrm>
            <a:prstGeom prst="rect">
              <a:avLst/>
            </a:prstGeom>
            <a:noFill/>
          </p:spPr>
          <p:txBody>
            <a:bodyPr wrap="none" rtlCol="0">
              <a:prstTxWarp prst="textFadeUp">
                <a:avLst>
                  <a:gd name="adj" fmla="val 13459"/>
                </a:avLst>
              </a:prstTxWarp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番号</a:t>
              </a:r>
              <a:endParaRPr kumimoji="0" lang="en-US" altLang="ja-JP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</a:t>
              </a:r>
              <a:endParaRPr kumimoji="0" lang="ja-JP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テキスト ボックス 235"/>
          <p:cNvSpPr txBox="1"/>
          <p:nvPr/>
        </p:nvSpPr>
        <p:spPr>
          <a:xfrm>
            <a:off x="5945" y="626786"/>
            <a:ext cx="9900055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80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番号札</a:t>
            </a:r>
            <a:r>
              <a:rPr kumimoji="1" lang="ja-JP" altLang="en-US" sz="60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</a:t>
            </a:r>
            <a:r>
              <a:rPr kumimoji="1" lang="ja-JP" altLang="en-US" sz="72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お取り下さい</a:t>
            </a:r>
            <a:endParaRPr kumimoji="1" lang="ja-JP" altLang="en-US" sz="7200" b="1" spc="50" dirty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1" name="グループ化 10"/>
          <p:cNvGrpSpPr/>
          <p:nvPr/>
        </p:nvGrpSpPr>
        <p:grpSpPr>
          <a:xfrm>
            <a:off x="3541633" y="2308142"/>
            <a:ext cx="2744868" cy="4048288"/>
            <a:chOff x="4376936" y="799282"/>
            <a:chExt cx="2664296" cy="3929458"/>
          </a:xfrm>
        </p:grpSpPr>
        <p:sp>
          <p:nvSpPr>
            <p:cNvPr id="12" name="台形 11"/>
            <p:cNvSpPr/>
            <p:nvPr/>
          </p:nvSpPr>
          <p:spPr>
            <a:xfrm>
              <a:off x="4376936" y="799282"/>
              <a:ext cx="2664296" cy="1994324"/>
            </a:xfrm>
            <a:prstGeom prst="trapezoid">
              <a:avLst/>
            </a:prstGeom>
            <a:solidFill>
              <a:sysClr val="window" lastClr="FFFFFF">
                <a:lumMod val="95000"/>
              </a:sysClr>
            </a:solidFill>
            <a:ln w="762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3" name="グループ化 12"/>
            <p:cNvGrpSpPr/>
            <p:nvPr/>
          </p:nvGrpSpPr>
          <p:grpSpPr>
            <a:xfrm>
              <a:off x="4795817" y="1807394"/>
              <a:ext cx="1826534" cy="2921346"/>
              <a:chOff x="4795817" y="1807394"/>
              <a:chExt cx="1826534" cy="2921346"/>
            </a:xfrm>
          </p:grpSpPr>
          <p:grpSp>
            <p:nvGrpSpPr>
              <p:cNvPr id="15" name="グループ化 14"/>
              <p:cNvGrpSpPr/>
              <p:nvPr/>
            </p:nvGrpSpPr>
            <p:grpSpPr>
              <a:xfrm>
                <a:off x="4795817" y="1807394"/>
                <a:ext cx="1826534" cy="2921346"/>
                <a:chOff x="5825846" y="2872954"/>
                <a:chExt cx="1826534" cy="2921346"/>
              </a:xfrm>
              <a:solidFill>
                <a:srgbClr val="F79646">
                  <a:lumMod val="75000"/>
                </a:srgbClr>
              </a:solidFill>
            </p:grpSpPr>
            <p:sp>
              <p:nvSpPr>
                <p:cNvPr id="25" name="角丸四角形 24"/>
                <p:cNvSpPr/>
                <p:nvPr/>
              </p:nvSpPr>
              <p:spPr>
                <a:xfrm>
                  <a:off x="6105127" y="3178740"/>
                  <a:ext cx="359890" cy="1786192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 cap="flat" cmpd="sng" algn="ctr">
                  <a:solidFill>
                    <a:srgbClr val="F79646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" name="角丸四角形 25"/>
                <p:cNvSpPr/>
                <p:nvPr/>
              </p:nvSpPr>
              <p:spPr>
                <a:xfrm rot="18900000">
                  <a:off x="5825846" y="4010189"/>
                  <a:ext cx="443459" cy="1491557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 cap="flat" cmpd="sng" algn="ctr">
                  <a:solidFill>
                    <a:srgbClr val="F79646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" name="角丸四角形 26"/>
                <p:cNvSpPr/>
                <p:nvPr/>
              </p:nvSpPr>
              <p:spPr>
                <a:xfrm>
                  <a:off x="6525097" y="2872954"/>
                  <a:ext cx="359890" cy="2079786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 cap="flat" cmpd="sng" algn="ctr">
                  <a:solidFill>
                    <a:srgbClr val="F79646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8" name="グループ化 27"/>
                <p:cNvGrpSpPr/>
                <p:nvPr/>
              </p:nvGrpSpPr>
              <p:grpSpPr>
                <a:xfrm>
                  <a:off x="6105128" y="4370726"/>
                  <a:ext cx="1547252" cy="1423574"/>
                  <a:chOff x="6105128" y="4692778"/>
                  <a:chExt cx="1340301" cy="1372829"/>
                </a:xfrm>
                <a:grpFill/>
              </p:grpSpPr>
              <p:sp>
                <p:nvSpPr>
                  <p:cNvPr id="38" name="角丸四角形 37"/>
                  <p:cNvSpPr/>
                  <p:nvPr/>
                </p:nvSpPr>
                <p:spPr>
                  <a:xfrm>
                    <a:off x="6105128" y="4692778"/>
                    <a:ext cx="1340301" cy="923130"/>
                  </a:xfrm>
                  <a:prstGeom prst="roundRect">
                    <a:avLst>
                      <a:gd name="adj" fmla="val 14846"/>
                    </a:avLst>
                  </a:prstGeom>
                  <a:grpFill/>
                  <a:ln w="127000" cap="flat" cmpd="sng" algn="ctr">
                    <a:solidFill>
                      <a:srgbClr val="F79646">
                        <a:lumMod val="75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9" name="角丸四角形 38"/>
                  <p:cNvSpPr/>
                  <p:nvPr/>
                </p:nvSpPr>
                <p:spPr>
                  <a:xfrm>
                    <a:off x="6105128" y="5029148"/>
                    <a:ext cx="1340301" cy="103645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rgbClr val="F79646">
                        <a:lumMod val="75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9" name="角丸四角形 28"/>
                <p:cNvSpPr/>
                <p:nvPr/>
              </p:nvSpPr>
              <p:spPr>
                <a:xfrm>
                  <a:off x="6945067" y="3070309"/>
                  <a:ext cx="359890" cy="1786192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 cap="flat" cmpd="sng" algn="ctr">
                  <a:solidFill>
                    <a:srgbClr val="F79646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" name="角丸四角形 29"/>
                <p:cNvSpPr/>
                <p:nvPr/>
              </p:nvSpPr>
              <p:spPr>
                <a:xfrm>
                  <a:off x="7365038" y="3438371"/>
                  <a:ext cx="287341" cy="1418129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 cap="flat" cmpd="sng" algn="ctr">
                  <a:solidFill>
                    <a:srgbClr val="F79646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6" name="グループ化 15"/>
              <p:cNvGrpSpPr/>
              <p:nvPr/>
            </p:nvGrpSpPr>
            <p:grpSpPr>
              <a:xfrm>
                <a:off x="4795817" y="1807394"/>
                <a:ext cx="1826534" cy="2921346"/>
                <a:chOff x="5825846" y="2872954"/>
                <a:chExt cx="1826534" cy="2921346"/>
              </a:xfrm>
            </p:grpSpPr>
            <p:sp>
              <p:nvSpPr>
                <p:cNvPr id="17" name="角丸四角形 16"/>
                <p:cNvSpPr/>
                <p:nvPr/>
              </p:nvSpPr>
              <p:spPr>
                <a:xfrm>
                  <a:off x="6105127" y="3178740"/>
                  <a:ext cx="359890" cy="178619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79646">
                    <a:lumMod val="60000"/>
                    <a:lumOff val="40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" name="角丸四角形 17"/>
                <p:cNvSpPr/>
                <p:nvPr/>
              </p:nvSpPr>
              <p:spPr>
                <a:xfrm rot="18900000">
                  <a:off x="5825846" y="4010189"/>
                  <a:ext cx="443459" cy="14915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79646">
                    <a:lumMod val="60000"/>
                    <a:lumOff val="40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" name="角丸四角形 18"/>
                <p:cNvSpPr/>
                <p:nvPr/>
              </p:nvSpPr>
              <p:spPr>
                <a:xfrm>
                  <a:off x="6525097" y="2872954"/>
                  <a:ext cx="359890" cy="207978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79646">
                    <a:lumMod val="60000"/>
                    <a:lumOff val="40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0" name="グループ化 19"/>
                <p:cNvGrpSpPr/>
                <p:nvPr/>
              </p:nvGrpSpPr>
              <p:grpSpPr>
                <a:xfrm>
                  <a:off x="6105128" y="4370726"/>
                  <a:ext cx="1547252" cy="1423574"/>
                  <a:chOff x="6105128" y="4692778"/>
                  <a:chExt cx="1340301" cy="1372829"/>
                </a:xfrm>
              </p:grpSpPr>
              <p:sp>
                <p:nvSpPr>
                  <p:cNvPr id="23" name="角丸四角形 22"/>
                  <p:cNvSpPr/>
                  <p:nvPr/>
                </p:nvSpPr>
                <p:spPr>
                  <a:xfrm>
                    <a:off x="6105128" y="4692778"/>
                    <a:ext cx="1340301" cy="923130"/>
                  </a:xfrm>
                  <a:prstGeom prst="roundRect">
                    <a:avLst>
                      <a:gd name="adj" fmla="val 14846"/>
                    </a:avLst>
                  </a:prstGeom>
                  <a:solidFill>
                    <a:srgbClr val="F79646">
                      <a:lumMod val="60000"/>
                      <a:lumOff val="40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" name="角丸四角形 23"/>
                  <p:cNvSpPr/>
                  <p:nvPr/>
                </p:nvSpPr>
                <p:spPr>
                  <a:xfrm>
                    <a:off x="6105128" y="5029148"/>
                    <a:ext cx="1340301" cy="103645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79646">
                      <a:lumMod val="60000"/>
                      <a:lumOff val="40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1" name="角丸四角形 20"/>
                <p:cNvSpPr/>
                <p:nvPr/>
              </p:nvSpPr>
              <p:spPr>
                <a:xfrm>
                  <a:off x="6945067" y="3070309"/>
                  <a:ext cx="359890" cy="178619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79646">
                    <a:lumMod val="60000"/>
                    <a:lumOff val="40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" name="角丸四角形 21"/>
                <p:cNvSpPr/>
                <p:nvPr/>
              </p:nvSpPr>
              <p:spPr>
                <a:xfrm>
                  <a:off x="7365038" y="3438371"/>
                  <a:ext cx="287341" cy="141812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79646">
                    <a:lumMod val="60000"/>
                    <a:lumOff val="40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4" name="テキスト ボックス 13"/>
            <p:cNvSpPr txBox="1"/>
            <p:nvPr/>
          </p:nvSpPr>
          <p:spPr>
            <a:xfrm>
              <a:off x="4955878" y="908164"/>
              <a:ext cx="1522801" cy="823125"/>
            </a:xfrm>
            <a:prstGeom prst="rect">
              <a:avLst/>
            </a:prstGeom>
            <a:noFill/>
          </p:spPr>
          <p:txBody>
            <a:bodyPr wrap="none" rtlCol="0">
              <a:prstTxWarp prst="textFadeUp">
                <a:avLst>
                  <a:gd name="adj" fmla="val 13459"/>
                </a:avLst>
              </a:prstTxWarp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番号</a:t>
              </a:r>
              <a:endParaRPr kumimoji="0" lang="en-US" altLang="ja-JP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</a:t>
              </a:r>
              <a:endParaRPr kumimoji="0" lang="ja-JP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348099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0" y="497285"/>
            <a:ext cx="9906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5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順番にお呼びします</a:t>
            </a:r>
            <a:endParaRPr kumimoji="1" lang="en-US" altLang="ja-JP" sz="5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5945" y="5217296"/>
            <a:ext cx="9900055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80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番号札</a:t>
            </a:r>
            <a:r>
              <a:rPr kumimoji="1" lang="ja-JP" altLang="en-US" sz="60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</a:t>
            </a:r>
            <a:r>
              <a:rPr kumimoji="1" lang="ja-JP" altLang="en-US" sz="72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お取り下さい</a:t>
            </a:r>
            <a:endParaRPr kumimoji="1" lang="ja-JP" altLang="en-US" sz="7200" b="1" spc="50" dirty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2" name="グループ化 11"/>
          <p:cNvGrpSpPr/>
          <p:nvPr/>
        </p:nvGrpSpPr>
        <p:grpSpPr>
          <a:xfrm>
            <a:off x="3713084" y="1541271"/>
            <a:ext cx="2401966" cy="3542556"/>
            <a:chOff x="4376936" y="799282"/>
            <a:chExt cx="2664296" cy="3929458"/>
          </a:xfrm>
        </p:grpSpPr>
        <p:sp>
          <p:nvSpPr>
            <p:cNvPr id="13" name="台形 12"/>
            <p:cNvSpPr/>
            <p:nvPr/>
          </p:nvSpPr>
          <p:spPr>
            <a:xfrm>
              <a:off x="4376936" y="799282"/>
              <a:ext cx="2664296" cy="1994324"/>
            </a:xfrm>
            <a:prstGeom prst="trapezoid">
              <a:avLst/>
            </a:prstGeom>
            <a:solidFill>
              <a:sysClr val="window" lastClr="FFFFFF">
                <a:lumMod val="95000"/>
              </a:sysClr>
            </a:solidFill>
            <a:ln w="762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4" name="グループ化 13"/>
            <p:cNvGrpSpPr/>
            <p:nvPr/>
          </p:nvGrpSpPr>
          <p:grpSpPr>
            <a:xfrm>
              <a:off x="4795817" y="1807394"/>
              <a:ext cx="1826534" cy="2921346"/>
              <a:chOff x="4795817" y="1807394"/>
              <a:chExt cx="1826534" cy="2921346"/>
            </a:xfrm>
          </p:grpSpPr>
          <p:grpSp>
            <p:nvGrpSpPr>
              <p:cNvPr id="16" name="グループ化 15"/>
              <p:cNvGrpSpPr/>
              <p:nvPr/>
            </p:nvGrpSpPr>
            <p:grpSpPr>
              <a:xfrm>
                <a:off x="4795817" y="1807394"/>
                <a:ext cx="1826534" cy="2921346"/>
                <a:chOff x="5825846" y="2872954"/>
                <a:chExt cx="1826534" cy="2921346"/>
              </a:xfrm>
              <a:solidFill>
                <a:srgbClr val="F79646">
                  <a:lumMod val="75000"/>
                </a:srgbClr>
              </a:solidFill>
            </p:grpSpPr>
            <p:sp>
              <p:nvSpPr>
                <p:cNvPr id="26" name="角丸四角形 25"/>
                <p:cNvSpPr/>
                <p:nvPr/>
              </p:nvSpPr>
              <p:spPr>
                <a:xfrm>
                  <a:off x="6105127" y="3178740"/>
                  <a:ext cx="359890" cy="1786192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 cap="flat" cmpd="sng" algn="ctr">
                  <a:solidFill>
                    <a:srgbClr val="F79646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" name="角丸四角形 26"/>
                <p:cNvSpPr/>
                <p:nvPr/>
              </p:nvSpPr>
              <p:spPr>
                <a:xfrm rot="18900000">
                  <a:off x="5825846" y="4010189"/>
                  <a:ext cx="443459" cy="1491557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 cap="flat" cmpd="sng" algn="ctr">
                  <a:solidFill>
                    <a:srgbClr val="F79646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" name="角丸四角形 27"/>
                <p:cNvSpPr/>
                <p:nvPr/>
              </p:nvSpPr>
              <p:spPr>
                <a:xfrm>
                  <a:off x="6525097" y="2872954"/>
                  <a:ext cx="359890" cy="2079786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 cap="flat" cmpd="sng" algn="ctr">
                  <a:solidFill>
                    <a:srgbClr val="F79646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9" name="グループ化 28"/>
                <p:cNvGrpSpPr/>
                <p:nvPr/>
              </p:nvGrpSpPr>
              <p:grpSpPr>
                <a:xfrm>
                  <a:off x="6105128" y="4370726"/>
                  <a:ext cx="1547252" cy="1423574"/>
                  <a:chOff x="6105128" y="4692778"/>
                  <a:chExt cx="1340301" cy="1372829"/>
                </a:xfrm>
                <a:grpFill/>
              </p:grpSpPr>
              <p:sp>
                <p:nvSpPr>
                  <p:cNvPr id="39" name="角丸四角形 38"/>
                  <p:cNvSpPr/>
                  <p:nvPr/>
                </p:nvSpPr>
                <p:spPr>
                  <a:xfrm>
                    <a:off x="6105128" y="4692778"/>
                    <a:ext cx="1340301" cy="923130"/>
                  </a:xfrm>
                  <a:prstGeom prst="roundRect">
                    <a:avLst>
                      <a:gd name="adj" fmla="val 14846"/>
                    </a:avLst>
                  </a:prstGeom>
                  <a:grpFill/>
                  <a:ln w="127000" cap="flat" cmpd="sng" algn="ctr">
                    <a:solidFill>
                      <a:srgbClr val="F79646">
                        <a:lumMod val="75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0" name="角丸四角形 39"/>
                  <p:cNvSpPr/>
                  <p:nvPr/>
                </p:nvSpPr>
                <p:spPr>
                  <a:xfrm>
                    <a:off x="6105128" y="5029148"/>
                    <a:ext cx="1340301" cy="103645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rgbClr val="F79646">
                        <a:lumMod val="75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0" name="角丸四角形 29"/>
                <p:cNvSpPr/>
                <p:nvPr/>
              </p:nvSpPr>
              <p:spPr>
                <a:xfrm>
                  <a:off x="6945067" y="3070309"/>
                  <a:ext cx="359890" cy="1786192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 cap="flat" cmpd="sng" algn="ctr">
                  <a:solidFill>
                    <a:srgbClr val="F79646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1" name="角丸四角形 30"/>
                <p:cNvSpPr/>
                <p:nvPr/>
              </p:nvSpPr>
              <p:spPr>
                <a:xfrm>
                  <a:off x="7365038" y="3438371"/>
                  <a:ext cx="287341" cy="1418129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 cap="flat" cmpd="sng" algn="ctr">
                  <a:solidFill>
                    <a:srgbClr val="F79646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7" name="グループ化 16"/>
              <p:cNvGrpSpPr/>
              <p:nvPr/>
            </p:nvGrpSpPr>
            <p:grpSpPr>
              <a:xfrm>
                <a:off x="4795817" y="1807394"/>
                <a:ext cx="1826534" cy="2921346"/>
                <a:chOff x="5825846" y="2872954"/>
                <a:chExt cx="1826534" cy="2921346"/>
              </a:xfrm>
            </p:grpSpPr>
            <p:sp>
              <p:nvSpPr>
                <p:cNvPr id="18" name="角丸四角形 17"/>
                <p:cNvSpPr/>
                <p:nvPr/>
              </p:nvSpPr>
              <p:spPr>
                <a:xfrm>
                  <a:off x="6105127" y="3178740"/>
                  <a:ext cx="359890" cy="178619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79646">
                    <a:lumMod val="60000"/>
                    <a:lumOff val="40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" name="角丸四角形 18"/>
                <p:cNvSpPr/>
                <p:nvPr/>
              </p:nvSpPr>
              <p:spPr>
                <a:xfrm rot="18900000">
                  <a:off x="5825846" y="4010189"/>
                  <a:ext cx="443459" cy="14915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79646">
                    <a:lumMod val="60000"/>
                    <a:lumOff val="40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" name="角丸四角形 19"/>
                <p:cNvSpPr/>
                <p:nvPr/>
              </p:nvSpPr>
              <p:spPr>
                <a:xfrm>
                  <a:off x="6525097" y="2872954"/>
                  <a:ext cx="359890" cy="207978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79646">
                    <a:lumMod val="60000"/>
                    <a:lumOff val="40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1" name="グループ化 20"/>
                <p:cNvGrpSpPr/>
                <p:nvPr/>
              </p:nvGrpSpPr>
              <p:grpSpPr>
                <a:xfrm>
                  <a:off x="6105128" y="4370726"/>
                  <a:ext cx="1547252" cy="1423574"/>
                  <a:chOff x="6105128" y="4692778"/>
                  <a:chExt cx="1340301" cy="1372829"/>
                </a:xfrm>
              </p:grpSpPr>
              <p:sp>
                <p:nvSpPr>
                  <p:cNvPr id="24" name="角丸四角形 23"/>
                  <p:cNvSpPr/>
                  <p:nvPr/>
                </p:nvSpPr>
                <p:spPr>
                  <a:xfrm>
                    <a:off x="6105128" y="4692778"/>
                    <a:ext cx="1340301" cy="923130"/>
                  </a:xfrm>
                  <a:prstGeom prst="roundRect">
                    <a:avLst>
                      <a:gd name="adj" fmla="val 14846"/>
                    </a:avLst>
                  </a:prstGeom>
                  <a:solidFill>
                    <a:srgbClr val="F79646">
                      <a:lumMod val="60000"/>
                      <a:lumOff val="40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" name="角丸四角形 24"/>
                  <p:cNvSpPr/>
                  <p:nvPr/>
                </p:nvSpPr>
                <p:spPr>
                  <a:xfrm>
                    <a:off x="6105128" y="5029148"/>
                    <a:ext cx="1340301" cy="103645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79646">
                      <a:lumMod val="60000"/>
                      <a:lumOff val="40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2" name="角丸四角形 21"/>
                <p:cNvSpPr/>
                <p:nvPr/>
              </p:nvSpPr>
              <p:spPr>
                <a:xfrm>
                  <a:off x="6945067" y="3070309"/>
                  <a:ext cx="359890" cy="178619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79646">
                    <a:lumMod val="60000"/>
                    <a:lumOff val="40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" name="角丸四角形 22"/>
                <p:cNvSpPr/>
                <p:nvPr/>
              </p:nvSpPr>
              <p:spPr>
                <a:xfrm>
                  <a:off x="7365038" y="3438371"/>
                  <a:ext cx="287341" cy="141812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79646">
                    <a:lumMod val="60000"/>
                    <a:lumOff val="40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5" name="テキスト ボックス 14"/>
            <p:cNvSpPr txBox="1"/>
            <p:nvPr/>
          </p:nvSpPr>
          <p:spPr>
            <a:xfrm>
              <a:off x="4955878" y="908164"/>
              <a:ext cx="1522801" cy="823125"/>
            </a:xfrm>
            <a:prstGeom prst="rect">
              <a:avLst/>
            </a:prstGeom>
            <a:noFill/>
          </p:spPr>
          <p:txBody>
            <a:bodyPr wrap="none" rtlCol="0">
              <a:prstTxWarp prst="textFadeUp">
                <a:avLst>
                  <a:gd name="adj" fmla="val 13459"/>
                </a:avLst>
              </a:prstTxWarp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番号</a:t>
              </a:r>
              <a:endParaRPr kumimoji="0" lang="en-US" altLang="ja-JP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</a:t>
              </a:r>
              <a:endParaRPr kumimoji="0" lang="ja-JP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407083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0" y="497285"/>
            <a:ext cx="9906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5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ボタンを押して</a:t>
            </a:r>
            <a:endParaRPr kumimoji="1" lang="en-US" altLang="ja-JP" sz="5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5945" y="5217296"/>
            <a:ext cx="9900055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80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番号札</a:t>
            </a:r>
            <a:r>
              <a:rPr kumimoji="1" lang="ja-JP" altLang="en-US" sz="60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</a:t>
            </a:r>
            <a:r>
              <a:rPr kumimoji="1" lang="ja-JP" altLang="en-US" sz="72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お取り下さい</a:t>
            </a:r>
            <a:endParaRPr kumimoji="1" lang="ja-JP" altLang="en-US" sz="7200" b="1" spc="50" dirty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2" name="グループ化 11"/>
          <p:cNvGrpSpPr/>
          <p:nvPr/>
        </p:nvGrpSpPr>
        <p:grpSpPr>
          <a:xfrm>
            <a:off x="3713084" y="1541271"/>
            <a:ext cx="2401966" cy="3542556"/>
            <a:chOff x="4376936" y="799282"/>
            <a:chExt cx="2664296" cy="3929458"/>
          </a:xfrm>
        </p:grpSpPr>
        <p:sp>
          <p:nvSpPr>
            <p:cNvPr id="13" name="台形 12"/>
            <p:cNvSpPr/>
            <p:nvPr/>
          </p:nvSpPr>
          <p:spPr>
            <a:xfrm>
              <a:off x="4376936" y="799282"/>
              <a:ext cx="2664296" cy="1994324"/>
            </a:xfrm>
            <a:prstGeom prst="trapezoid">
              <a:avLst/>
            </a:prstGeom>
            <a:solidFill>
              <a:sysClr val="window" lastClr="FFFFFF">
                <a:lumMod val="95000"/>
              </a:sysClr>
            </a:solidFill>
            <a:ln w="762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4" name="グループ化 13"/>
            <p:cNvGrpSpPr/>
            <p:nvPr/>
          </p:nvGrpSpPr>
          <p:grpSpPr>
            <a:xfrm>
              <a:off x="4795817" y="1807394"/>
              <a:ext cx="1826534" cy="2921346"/>
              <a:chOff x="4795817" y="1807394"/>
              <a:chExt cx="1826534" cy="2921346"/>
            </a:xfrm>
          </p:grpSpPr>
          <p:grpSp>
            <p:nvGrpSpPr>
              <p:cNvPr id="16" name="グループ化 15"/>
              <p:cNvGrpSpPr/>
              <p:nvPr/>
            </p:nvGrpSpPr>
            <p:grpSpPr>
              <a:xfrm>
                <a:off x="4795817" y="1807394"/>
                <a:ext cx="1826534" cy="2921346"/>
                <a:chOff x="5825846" y="2872954"/>
                <a:chExt cx="1826534" cy="2921346"/>
              </a:xfrm>
              <a:solidFill>
                <a:srgbClr val="F79646">
                  <a:lumMod val="75000"/>
                </a:srgbClr>
              </a:solidFill>
            </p:grpSpPr>
            <p:sp>
              <p:nvSpPr>
                <p:cNvPr id="26" name="角丸四角形 25"/>
                <p:cNvSpPr/>
                <p:nvPr/>
              </p:nvSpPr>
              <p:spPr>
                <a:xfrm>
                  <a:off x="6105127" y="3178740"/>
                  <a:ext cx="359890" cy="1786192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 cap="flat" cmpd="sng" algn="ctr">
                  <a:solidFill>
                    <a:srgbClr val="F79646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" name="角丸四角形 26"/>
                <p:cNvSpPr/>
                <p:nvPr/>
              </p:nvSpPr>
              <p:spPr>
                <a:xfrm rot="18900000">
                  <a:off x="5825846" y="4010189"/>
                  <a:ext cx="443459" cy="1491557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 cap="flat" cmpd="sng" algn="ctr">
                  <a:solidFill>
                    <a:srgbClr val="F79646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" name="角丸四角形 27"/>
                <p:cNvSpPr/>
                <p:nvPr/>
              </p:nvSpPr>
              <p:spPr>
                <a:xfrm>
                  <a:off x="6525097" y="2872954"/>
                  <a:ext cx="359890" cy="2079786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 cap="flat" cmpd="sng" algn="ctr">
                  <a:solidFill>
                    <a:srgbClr val="F79646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9" name="グループ化 28"/>
                <p:cNvGrpSpPr/>
                <p:nvPr/>
              </p:nvGrpSpPr>
              <p:grpSpPr>
                <a:xfrm>
                  <a:off x="6105128" y="4370726"/>
                  <a:ext cx="1547252" cy="1423574"/>
                  <a:chOff x="6105128" y="4692778"/>
                  <a:chExt cx="1340301" cy="1372829"/>
                </a:xfrm>
                <a:grpFill/>
              </p:grpSpPr>
              <p:sp>
                <p:nvSpPr>
                  <p:cNvPr id="39" name="角丸四角形 38"/>
                  <p:cNvSpPr/>
                  <p:nvPr/>
                </p:nvSpPr>
                <p:spPr>
                  <a:xfrm>
                    <a:off x="6105128" y="4692778"/>
                    <a:ext cx="1340301" cy="923130"/>
                  </a:xfrm>
                  <a:prstGeom prst="roundRect">
                    <a:avLst>
                      <a:gd name="adj" fmla="val 14846"/>
                    </a:avLst>
                  </a:prstGeom>
                  <a:grpFill/>
                  <a:ln w="127000" cap="flat" cmpd="sng" algn="ctr">
                    <a:solidFill>
                      <a:srgbClr val="F79646">
                        <a:lumMod val="75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0" name="角丸四角形 39"/>
                  <p:cNvSpPr/>
                  <p:nvPr/>
                </p:nvSpPr>
                <p:spPr>
                  <a:xfrm>
                    <a:off x="6105128" y="5029148"/>
                    <a:ext cx="1340301" cy="103645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rgbClr val="F79646">
                        <a:lumMod val="75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0" name="角丸四角形 29"/>
                <p:cNvSpPr/>
                <p:nvPr/>
              </p:nvSpPr>
              <p:spPr>
                <a:xfrm>
                  <a:off x="6945067" y="3070309"/>
                  <a:ext cx="359890" cy="1786192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 cap="flat" cmpd="sng" algn="ctr">
                  <a:solidFill>
                    <a:srgbClr val="F79646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1" name="角丸四角形 30"/>
                <p:cNvSpPr/>
                <p:nvPr/>
              </p:nvSpPr>
              <p:spPr>
                <a:xfrm>
                  <a:off x="7365038" y="3438371"/>
                  <a:ext cx="287341" cy="1418129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 cap="flat" cmpd="sng" algn="ctr">
                  <a:solidFill>
                    <a:srgbClr val="F79646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7" name="グループ化 16"/>
              <p:cNvGrpSpPr/>
              <p:nvPr/>
            </p:nvGrpSpPr>
            <p:grpSpPr>
              <a:xfrm>
                <a:off x="4795817" y="1807394"/>
                <a:ext cx="1826534" cy="2921346"/>
                <a:chOff x="5825846" y="2872954"/>
                <a:chExt cx="1826534" cy="2921346"/>
              </a:xfrm>
            </p:grpSpPr>
            <p:sp>
              <p:nvSpPr>
                <p:cNvPr id="18" name="角丸四角形 17"/>
                <p:cNvSpPr/>
                <p:nvPr/>
              </p:nvSpPr>
              <p:spPr>
                <a:xfrm>
                  <a:off x="6105127" y="3178740"/>
                  <a:ext cx="359890" cy="178619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79646">
                    <a:lumMod val="60000"/>
                    <a:lumOff val="40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" name="角丸四角形 18"/>
                <p:cNvSpPr/>
                <p:nvPr/>
              </p:nvSpPr>
              <p:spPr>
                <a:xfrm rot="18900000">
                  <a:off x="5825846" y="4010189"/>
                  <a:ext cx="443459" cy="14915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79646">
                    <a:lumMod val="60000"/>
                    <a:lumOff val="40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" name="角丸四角形 19"/>
                <p:cNvSpPr/>
                <p:nvPr/>
              </p:nvSpPr>
              <p:spPr>
                <a:xfrm>
                  <a:off x="6525097" y="2872954"/>
                  <a:ext cx="359890" cy="207978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79646">
                    <a:lumMod val="60000"/>
                    <a:lumOff val="40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1" name="グループ化 20"/>
                <p:cNvGrpSpPr/>
                <p:nvPr/>
              </p:nvGrpSpPr>
              <p:grpSpPr>
                <a:xfrm>
                  <a:off x="6105128" y="4370726"/>
                  <a:ext cx="1547252" cy="1423574"/>
                  <a:chOff x="6105128" y="4692778"/>
                  <a:chExt cx="1340301" cy="1372829"/>
                </a:xfrm>
              </p:grpSpPr>
              <p:sp>
                <p:nvSpPr>
                  <p:cNvPr id="24" name="角丸四角形 23"/>
                  <p:cNvSpPr/>
                  <p:nvPr/>
                </p:nvSpPr>
                <p:spPr>
                  <a:xfrm>
                    <a:off x="6105128" y="4692778"/>
                    <a:ext cx="1340301" cy="923130"/>
                  </a:xfrm>
                  <a:prstGeom prst="roundRect">
                    <a:avLst>
                      <a:gd name="adj" fmla="val 14846"/>
                    </a:avLst>
                  </a:prstGeom>
                  <a:solidFill>
                    <a:srgbClr val="F79646">
                      <a:lumMod val="60000"/>
                      <a:lumOff val="40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" name="角丸四角形 24"/>
                  <p:cNvSpPr/>
                  <p:nvPr/>
                </p:nvSpPr>
                <p:spPr>
                  <a:xfrm>
                    <a:off x="6105128" y="5029148"/>
                    <a:ext cx="1340301" cy="103645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79646">
                      <a:lumMod val="60000"/>
                      <a:lumOff val="40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2" name="角丸四角形 21"/>
                <p:cNvSpPr/>
                <p:nvPr/>
              </p:nvSpPr>
              <p:spPr>
                <a:xfrm>
                  <a:off x="6945067" y="3070309"/>
                  <a:ext cx="359890" cy="178619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79646">
                    <a:lumMod val="60000"/>
                    <a:lumOff val="40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" name="角丸四角形 22"/>
                <p:cNvSpPr/>
                <p:nvPr/>
              </p:nvSpPr>
              <p:spPr>
                <a:xfrm>
                  <a:off x="7365038" y="3438371"/>
                  <a:ext cx="287341" cy="141812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79646">
                    <a:lumMod val="60000"/>
                    <a:lumOff val="40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5" name="テキスト ボックス 14"/>
            <p:cNvSpPr txBox="1"/>
            <p:nvPr/>
          </p:nvSpPr>
          <p:spPr>
            <a:xfrm>
              <a:off x="4955878" y="908164"/>
              <a:ext cx="1522801" cy="823125"/>
            </a:xfrm>
            <a:prstGeom prst="rect">
              <a:avLst/>
            </a:prstGeom>
            <a:noFill/>
          </p:spPr>
          <p:txBody>
            <a:bodyPr wrap="none" rtlCol="0">
              <a:prstTxWarp prst="textFadeUp">
                <a:avLst>
                  <a:gd name="adj" fmla="val 13459"/>
                </a:avLst>
              </a:prstTxWarp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番号</a:t>
              </a:r>
              <a:endParaRPr kumimoji="0" lang="en-US" altLang="ja-JP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</a:t>
              </a:r>
              <a:endParaRPr kumimoji="0" lang="ja-JP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4365006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</Words>
  <Application>Microsoft Office PowerPoint</Application>
  <PresentationFormat>A4 210 x 297 mm</PresentationFormat>
  <Paragraphs>17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pop390_番号札をお取り下さい</dc:title>
  <dc:subject>pop390_番号札をお取り下さい</dc:subject>
  <dc:creator>http://www.digipot.net</dc:creator>
  <cp:lastModifiedBy/>
  <cp:revision>1</cp:revision>
  <dcterms:created xsi:type="dcterms:W3CDTF">2014-09-21T00:40:29Z</dcterms:created>
  <dcterms:modified xsi:type="dcterms:W3CDTF">2014-09-21T00:40:32Z</dcterms:modified>
  <cp:version>1</cp:version>
</cp:coreProperties>
</file>