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4" r:id="rId3"/>
    <p:sldId id="273" r:id="rId4"/>
    <p:sldId id="269" r:id="rId5"/>
    <p:sldId id="286" r:id="rId6"/>
    <p:sldId id="287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1284" y="-3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1149127"/>
            <a:ext cx="9900055" cy="475514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92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番号札</a:t>
            </a:r>
            <a:r>
              <a:rPr kumimoji="1" lang="ja-JP" altLang="en-US" sz="138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en-US" altLang="ja-JP" sz="23000" b="1" spc="50" dirty="0" smtClean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1100" b="1" spc="50" dirty="0" smtClean="0">
                <a:ln w="11430"/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お取り下さい</a:t>
            </a:r>
            <a:endParaRPr kumimoji="1" lang="en-US" altLang="ja-JP" sz="11100" b="1" spc="50" dirty="0" smtClean="0">
              <a:ln w="11430"/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1133745"/>
            <a:ext cx="9900055" cy="475514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92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番号札</a:t>
            </a:r>
            <a:r>
              <a:rPr kumimoji="1" lang="ja-JP" altLang="en-US" sz="138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endParaRPr kumimoji="1" lang="en-US" altLang="ja-JP" sz="23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11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お取り下さい</a:t>
            </a:r>
            <a:endParaRPr kumimoji="1" lang="en-US" altLang="ja-JP" sz="111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399650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グループ化 38"/>
          <p:cNvGrpSpPr/>
          <p:nvPr/>
        </p:nvGrpSpPr>
        <p:grpSpPr>
          <a:xfrm>
            <a:off x="3029928" y="729349"/>
            <a:ext cx="3768277" cy="5557673"/>
            <a:chOff x="4376936" y="799282"/>
            <a:chExt cx="2664296" cy="3929458"/>
          </a:xfrm>
        </p:grpSpPr>
        <p:sp>
          <p:nvSpPr>
            <p:cNvPr id="40" name="台形 39"/>
            <p:cNvSpPr/>
            <p:nvPr/>
          </p:nvSpPr>
          <p:spPr>
            <a:xfrm>
              <a:off x="4376936" y="799282"/>
              <a:ext cx="2664296" cy="1994324"/>
            </a:xfrm>
            <a:prstGeom prst="trapezoid">
              <a:avLst/>
            </a:prstGeom>
            <a:solidFill>
              <a:sysClr val="window" lastClr="FFFFFF">
                <a:lumMod val="95000"/>
              </a:sysClr>
            </a:solidFill>
            <a:ln w="7620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41" name="グループ化 40"/>
            <p:cNvGrpSpPr/>
            <p:nvPr/>
          </p:nvGrpSpPr>
          <p:grpSpPr>
            <a:xfrm>
              <a:off x="4795817" y="1807394"/>
              <a:ext cx="1826534" cy="2921346"/>
              <a:chOff x="4795817" y="1807394"/>
              <a:chExt cx="1826534" cy="2921346"/>
            </a:xfrm>
          </p:grpSpPr>
          <p:grpSp>
            <p:nvGrpSpPr>
              <p:cNvPr id="43" name="グループ化 42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  <a:solidFill>
                <a:srgbClr val="F79646">
                  <a:lumMod val="75000"/>
                </a:srgbClr>
              </a:solidFill>
            </p:grpSpPr>
            <p:sp>
              <p:nvSpPr>
                <p:cNvPr id="53" name="角丸四角形 52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" name="角丸四角形 53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5" name="角丸四角形 54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56" name="グループ化 55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  <a:grpFill/>
              </p:grpSpPr>
              <p:sp>
                <p:nvSpPr>
                  <p:cNvPr id="59" name="角丸四角形 58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60" name="角丸四角形 59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7" name="角丸四角形 56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8" name="角丸四角形 57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4" name="グループ化 43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</p:grpSpPr>
            <p:sp>
              <p:nvSpPr>
                <p:cNvPr id="45" name="角丸四角形 44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6" name="角丸四角形 45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7" name="角丸四角形 46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48" name="グループ化 47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</p:grpSpPr>
              <p:sp>
                <p:nvSpPr>
                  <p:cNvPr id="51" name="角丸四角形 50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2" name="角丸四角形 51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9" name="角丸四角形 48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0" name="角丸四角形 49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42" name="テキスト ボックス 41"/>
            <p:cNvSpPr txBox="1"/>
            <p:nvPr/>
          </p:nvSpPr>
          <p:spPr>
            <a:xfrm>
              <a:off x="4955878" y="908164"/>
              <a:ext cx="1522801" cy="823125"/>
            </a:xfrm>
            <a:prstGeom prst="rect">
              <a:avLst/>
            </a:prstGeom>
            <a:noFill/>
          </p:spPr>
          <p:txBody>
            <a:bodyPr wrap="none" rtlCol="0">
              <a:prstTxWarp prst="textFadeUp">
                <a:avLst>
                  <a:gd name="adj" fmla="val 13459"/>
                </a:avLst>
              </a:prstTxWarp>
              <a:sp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番号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0" lang="ja-JP" alt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テキスト ボックス 235"/>
          <p:cNvSpPr txBox="1"/>
          <p:nvPr/>
        </p:nvSpPr>
        <p:spPr>
          <a:xfrm>
            <a:off x="5945" y="626786"/>
            <a:ext cx="9900055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番号札</a:t>
            </a:r>
            <a:r>
              <a:rPr kumimoji="1" lang="ja-JP" altLang="en-US" sz="6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kumimoji="1" lang="ja-JP" altLang="en-US" sz="72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お取り下さい</a:t>
            </a:r>
            <a:endParaRPr kumimoji="1" lang="ja-JP" altLang="en-US" sz="72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3541633" y="2308142"/>
            <a:ext cx="2744868" cy="4048288"/>
            <a:chOff x="4376936" y="799282"/>
            <a:chExt cx="2664296" cy="3929458"/>
          </a:xfrm>
        </p:grpSpPr>
        <p:sp>
          <p:nvSpPr>
            <p:cNvPr id="12" name="台形 11"/>
            <p:cNvSpPr/>
            <p:nvPr/>
          </p:nvSpPr>
          <p:spPr>
            <a:xfrm>
              <a:off x="4376936" y="799282"/>
              <a:ext cx="2664296" cy="1994324"/>
            </a:xfrm>
            <a:prstGeom prst="trapezoid">
              <a:avLst/>
            </a:prstGeom>
            <a:solidFill>
              <a:sysClr val="window" lastClr="FFFFFF">
                <a:lumMod val="95000"/>
              </a:sysClr>
            </a:solidFill>
            <a:ln w="7620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" name="グループ化 12"/>
            <p:cNvGrpSpPr/>
            <p:nvPr/>
          </p:nvGrpSpPr>
          <p:grpSpPr>
            <a:xfrm>
              <a:off x="4795817" y="1807394"/>
              <a:ext cx="1826534" cy="2921346"/>
              <a:chOff x="4795817" y="1807394"/>
              <a:chExt cx="1826534" cy="2921346"/>
            </a:xfrm>
          </p:grpSpPr>
          <p:grpSp>
            <p:nvGrpSpPr>
              <p:cNvPr id="15" name="グループ化 14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  <a:solidFill>
                <a:srgbClr val="F79646">
                  <a:lumMod val="75000"/>
                </a:srgbClr>
              </a:solidFill>
            </p:grpSpPr>
            <p:sp>
              <p:nvSpPr>
                <p:cNvPr id="25" name="角丸四角形 24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角丸四角形 25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" name="角丸四角形 26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8" name="グループ化 27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  <a:grpFill/>
              </p:grpSpPr>
              <p:sp>
                <p:nvSpPr>
                  <p:cNvPr id="38" name="角丸四角形 37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9" name="角丸四角形 38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9" name="角丸四角形 28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0" name="角丸四角形 29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6" name="グループ化 15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</p:grpSpPr>
            <p:sp>
              <p:nvSpPr>
                <p:cNvPr id="17" name="角丸四角形 16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" name="角丸四角形 17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" name="角丸四角形 18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0" name="グループ化 19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</p:grpSpPr>
              <p:sp>
                <p:nvSpPr>
                  <p:cNvPr id="23" name="角丸四角形 22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4" name="角丸四角形 23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" name="角丸四角形 20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" name="角丸四角形 21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4" name="テキスト ボックス 13"/>
            <p:cNvSpPr txBox="1"/>
            <p:nvPr/>
          </p:nvSpPr>
          <p:spPr>
            <a:xfrm>
              <a:off x="4955878" y="908164"/>
              <a:ext cx="1522801" cy="823125"/>
            </a:xfrm>
            <a:prstGeom prst="rect">
              <a:avLst/>
            </a:prstGeom>
            <a:noFill/>
          </p:spPr>
          <p:txBody>
            <a:bodyPr wrap="none" rtlCol="0">
              <a:prstTxWarp prst="textFadeUp">
                <a:avLst>
                  <a:gd name="adj" fmla="val 13459"/>
                </a:avLst>
              </a:prstTxWarp>
              <a:sp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番号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0" lang="ja-JP" alt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4348099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0" y="497285"/>
            <a:ext cx="9906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5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順番にお呼びします</a:t>
            </a:r>
            <a:endParaRPr kumimoji="1" lang="en-US" altLang="ja-JP" sz="5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5945" y="5217296"/>
            <a:ext cx="9900055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番号札</a:t>
            </a:r>
            <a:r>
              <a:rPr kumimoji="1" lang="ja-JP" altLang="en-US" sz="6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kumimoji="1" lang="ja-JP" altLang="en-US" sz="72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お取り下さい</a:t>
            </a:r>
            <a:endParaRPr kumimoji="1" lang="ja-JP" altLang="en-US" sz="72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2" name="グループ化 11"/>
          <p:cNvGrpSpPr/>
          <p:nvPr/>
        </p:nvGrpSpPr>
        <p:grpSpPr>
          <a:xfrm>
            <a:off x="3713084" y="1541271"/>
            <a:ext cx="2401966" cy="3542556"/>
            <a:chOff x="4376936" y="799282"/>
            <a:chExt cx="2664296" cy="3929458"/>
          </a:xfrm>
        </p:grpSpPr>
        <p:sp>
          <p:nvSpPr>
            <p:cNvPr id="13" name="台形 12"/>
            <p:cNvSpPr/>
            <p:nvPr/>
          </p:nvSpPr>
          <p:spPr>
            <a:xfrm>
              <a:off x="4376936" y="799282"/>
              <a:ext cx="2664296" cy="1994324"/>
            </a:xfrm>
            <a:prstGeom prst="trapezoid">
              <a:avLst/>
            </a:prstGeom>
            <a:solidFill>
              <a:sysClr val="window" lastClr="FFFFFF">
                <a:lumMod val="95000"/>
              </a:sysClr>
            </a:solidFill>
            <a:ln w="7620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4" name="グループ化 13"/>
            <p:cNvGrpSpPr/>
            <p:nvPr/>
          </p:nvGrpSpPr>
          <p:grpSpPr>
            <a:xfrm>
              <a:off x="4795817" y="1807394"/>
              <a:ext cx="1826534" cy="2921346"/>
              <a:chOff x="4795817" y="1807394"/>
              <a:chExt cx="1826534" cy="2921346"/>
            </a:xfrm>
          </p:grpSpPr>
          <p:grpSp>
            <p:nvGrpSpPr>
              <p:cNvPr id="16" name="グループ化 15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  <a:solidFill>
                <a:srgbClr val="F79646">
                  <a:lumMod val="75000"/>
                </a:srgbClr>
              </a:solidFill>
            </p:grpSpPr>
            <p:sp>
              <p:nvSpPr>
                <p:cNvPr id="26" name="角丸四角形 25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" name="角丸四角形 26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" name="角丸四角形 27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9" name="グループ化 28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  <a:grpFill/>
              </p:grpSpPr>
              <p:sp>
                <p:nvSpPr>
                  <p:cNvPr id="39" name="角丸四角形 38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0" name="角丸四角形 39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0" name="角丸四角形 29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1" name="角丸四角形 30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" name="グループ化 16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</p:grpSpPr>
            <p:sp>
              <p:nvSpPr>
                <p:cNvPr id="18" name="角丸四角形 17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" name="角丸四角形 18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" name="角丸四角形 19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" name="グループ化 20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</p:grpSpPr>
              <p:sp>
                <p:nvSpPr>
                  <p:cNvPr id="24" name="角丸四角形 23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" name="角丸四角形 24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2" name="角丸四角形 21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3" name="角丸四角形 22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5" name="テキスト ボックス 14"/>
            <p:cNvSpPr txBox="1"/>
            <p:nvPr/>
          </p:nvSpPr>
          <p:spPr>
            <a:xfrm>
              <a:off x="4955878" y="908164"/>
              <a:ext cx="1522801" cy="823125"/>
            </a:xfrm>
            <a:prstGeom prst="rect">
              <a:avLst/>
            </a:prstGeom>
            <a:noFill/>
          </p:spPr>
          <p:txBody>
            <a:bodyPr wrap="none" rtlCol="0">
              <a:prstTxWarp prst="textFadeUp">
                <a:avLst>
                  <a:gd name="adj" fmla="val 13459"/>
                </a:avLst>
              </a:prstTxWarp>
              <a:sp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番号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0" lang="ja-JP" alt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407083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0" y="497285"/>
            <a:ext cx="9906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5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ボタンを押して</a:t>
            </a:r>
            <a:endParaRPr kumimoji="1" lang="en-US" altLang="ja-JP" sz="5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5945" y="5217296"/>
            <a:ext cx="9900055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8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番号札</a:t>
            </a:r>
            <a:r>
              <a:rPr kumimoji="1" lang="ja-JP" altLang="en-US" sz="60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kumimoji="1" lang="ja-JP" altLang="en-US" sz="7200" b="1" spc="50" dirty="0" smtClean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お取り下さい</a:t>
            </a:r>
            <a:endParaRPr kumimoji="1" lang="ja-JP" altLang="en-US" sz="72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2" name="グループ化 11"/>
          <p:cNvGrpSpPr/>
          <p:nvPr/>
        </p:nvGrpSpPr>
        <p:grpSpPr>
          <a:xfrm>
            <a:off x="3713084" y="1541271"/>
            <a:ext cx="2401966" cy="3542556"/>
            <a:chOff x="4376936" y="799282"/>
            <a:chExt cx="2664296" cy="3929458"/>
          </a:xfrm>
        </p:grpSpPr>
        <p:sp>
          <p:nvSpPr>
            <p:cNvPr id="13" name="台形 12"/>
            <p:cNvSpPr/>
            <p:nvPr/>
          </p:nvSpPr>
          <p:spPr>
            <a:xfrm>
              <a:off x="4376936" y="799282"/>
              <a:ext cx="2664296" cy="1994324"/>
            </a:xfrm>
            <a:prstGeom prst="trapezoid">
              <a:avLst/>
            </a:prstGeom>
            <a:solidFill>
              <a:sysClr val="window" lastClr="FFFFFF">
                <a:lumMod val="95000"/>
              </a:sysClr>
            </a:solidFill>
            <a:ln w="7620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4" name="グループ化 13"/>
            <p:cNvGrpSpPr/>
            <p:nvPr/>
          </p:nvGrpSpPr>
          <p:grpSpPr>
            <a:xfrm>
              <a:off x="4795817" y="1807394"/>
              <a:ext cx="1826534" cy="2921346"/>
              <a:chOff x="4795817" y="1807394"/>
              <a:chExt cx="1826534" cy="2921346"/>
            </a:xfrm>
          </p:grpSpPr>
          <p:grpSp>
            <p:nvGrpSpPr>
              <p:cNvPr id="16" name="グループ化 15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  <a:solidFill>
                <a:srgbClr val="F79646">
                  <a:lumMod val="75000"/>
                </a:srgbClr>
              </a:solidFill>
            </p:grpSpPr>
            <p:sp>
              <p:nvSpPr>
                <p:cNvPr id="26" name="角丸四角形 25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" name="角丸四角形 26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" name="角丸四角形 27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9" name="グループ化 28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  <a:grpFill/>
              </p:grpSpPr>
              <p:sp>
                <p:nvSpPr>
                  <p:cNvPr id="39" name="角丸四角形 38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0" name="角丸四角形 39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0" name="角丸四角形 29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1" name="角丸四角形 30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" name="グループ化 16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</p:grpSpPr>
            <p:sp>
              <p:nvSpPr>
                <p:cNvPr id="18" name="角丸四角形 17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" name="角丸四角形 18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" name="角丸四角形 19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" name="グループ化 20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</p:grpSpPr>
              <p:sp>
                <p:nvSpPr>
                  <p:cNvPr id="24" name="角丸四角形 23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" name="角丸四角形 24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2" name="角丸四角形 21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3" name="角丸四角形 22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5" name="テキスト ボックス 14"/>
            <p:cNvSpPr txBox="1"/>
            <p:nvPr/>
          </p:nvSpPr>
          <p:spPr>
            <a:xfrm>
              <a:off x="4955878" y="908164"/>
              <a:ext cx="1522801" cy="823125"/>
            </a:xfrm>
            <a:prstGeom prst="rect">
              <a:avLst/>
            </a:prstGeom>
            <a:noFill/>
          </p:spPr>
          <p:txBody>
            <a:bodyPr wrap="none" rtlCol="0">
              <a:prstTxWarp prst="textFadeUp">
                <a:avLst>
                  <a:gd name="adj" fmla="val 13459"/>
                </a:avLst>
              </a:prstTxWarp>
              <a:sp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番号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0" lang="ja-JP" alt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4365006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</Words>
  <Application>Microsoft Office PowerPoint</Application>
  <PresentationFormat>A4 210 x 297 mm</PresentationFormat>
  <Paragraphs>17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pop390_番号札をお取り下さい</dc:title>
  <dc:subject>pop390_番号札をお取り下さい</dc:subject>
  <dc:creator>http://www.digipot.net</dc:creator>
  <cp:lastModifiedBy/>
  <cp:revision>1</cp:revision>
  <dcterms:created xsi:type="dcterms:W3CDTF">2014-09-21T00:40:29Z</dcterms:created>
  <dcterms:modified xsi:type="dcterms:W3CDTF">2014-09-21T00:40:32Z</dcterms:modified>
  <cp:version>1</cp:version>
</cp:coreProperties>
</file>

<file path=docProps/thumbnail.jpeg>
</file>