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37004" y="182470"/>
            <a:ext cx="5432256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私服警備員</a:t>
            </a:r>
            <a:r>
              <a:rPr lang="ja-JP" altLang="en-US" sz="216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巡回中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27014" y="182470"/>
            <a:ext cx="5432256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ln w="38100">
                  <a:noFill/>
                </a:ln>
                <a:solidFill>
                  <a:schemeClr val="tx1"/>
                </a:solidFill>
              </a:rPr>
              <a:t>私服警備員</a:t>
            </a:r>
            <a:endParaRPr lang="en-US" altLang="ja-JP" sz="12500" dirty="0" smtClean="0">
              <a:ln w="38100">
                <a:noFill/>
              </a:ln>
              <a:solidFill>
                <a:schemeClr val="tx1"/>
              </a:solidFill>
            </a:endParaRPr>
          </a:p>
          <a:p>
            <a:r>
              <a:rPr lang="ja-JP" altLang="en-US" sz="21600" dirty="0" smtClean="0">
                <a:ln w="38100">
                  <a:noFill/>
                </a:ln>
                <a:solidFill>
                  <a:schemeClr val="tx1"/>
                </a:solidFill>
              </a:rPr>
              <a:t>巡回中</a:t>
            </a:r>
            <a:endParaRPr lang="ja-JP" altLang="en-US" sz="21600" dirty="0">
              <a:ln w="38100">
                <a:noFill/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/>
          <p:cNvGrpSpPr/>
          <p:nvPr/>
        </p:nvGrpSpPr>
        <p:grpSpPr>
          <a:xfrm>
            <a:off x="638690" y="2168000"/>
            <a:ext cx="5581729" cy="5812448"/>
            <a:chOff x="6466223" y="2270890"/>
            <a:chExt cx="1906252" cy="1985047"/>
          </a:xfrm>
        </p:grpSpPr>
        <p:sp>
          <p:nvSpPr>
            <p:cNvPr id="71" name="円/楕円 70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2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3" name="台形 72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75" name="グループ化 74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78" name="台形 77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台形 78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平行四辺形 79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平行四辺形 80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平行四辺形 81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平行四辺形 82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6" name="円/楕円 75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テキスト ボックス 61"/>
          <p:cNvSpPr txBox="1"/>
          <p:nvPr/>
        </p:nvSpPr>
        <p:spPr>
          <a:xfrm>
            <a:off x="5945" y="751338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945" y="773953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058384" y="2605042"/>
            <a:ext cx="4742342" cy="4938364"/>
            <a:chOff x="6466223" y="2270890"/>
            <a:chExt cx="1906252" cy="1985047"/>
          </a:xfrm>
        </p:grpSpPr>
        <p:sp>
          <p:nvSpPr>
            <p:cNvPr id="18" name="円/楕円 17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9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台形 19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5" name="台形 24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台形 25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平行四辺形 26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平行四辺形 28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" name="円/楕円 22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41557" y="425881"/>
            <a:ext cx="6585522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当施設内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45" y="6300042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773953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487010" y="1708638"/>
            <a:ext cx="3885090" cy="4045678"/>
            <a:chOff x="6466223" y="2270890"/>
            <a:chExt cx="1906252" cy="1985047"/>
          </a:xfrm>
        </p:grpSpPr>
        <p:sp>
          <p:nvSpPr>
            <p:cNvPr id="19" name="円/楕円 18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" name="台形 20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6" name="台形 25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台形 26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平行四辺形 30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平行四辺形 31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平行四辺形 32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" name="円/楕円 23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6" y="425881"/>
            <a:ext cx="6852054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万引きは犯罪です！</a:t>
            </a:r>
            <a:endParaRPr kumimoji="1" lang="ja-JP" altLang="en-US" sz="4800" b="1" spc="50" dirty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45" y="6300042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8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私服警備員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7739533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1487010" y="1708638"/>
            <a:ext cx="3885090" cy="4045678"/>
            <a:chOff x="6466223" y="2270890"/>
            <a:chExt cx="1906252" cy="1985047"/>
          </a:xfrm>
        </p:grpSpPr>
        <p:sp>
          <p:nvSpPr>
            <p:cNvPr id="19" name="円/楕円 18"/>
            <p:cNvSpPr/>
            <p:nvPr/>
          </p:nvSpPr>
          <p:spPr>
            <a:xfrm>
              <a:off x="6466223" y="2349685"/>
              <a:ext cx="1906252" cy="1906252"/>
            </a:xfrm>
            <a:prstGeom prst="ellipse">
              <a:avLst/>
            </a:prstGeom>
            <a:solidFill>
              <a:srgbClr val="4F81BD">
                <a:lumMod val="40000"/>
                <a:lumOff val="60000"/>
              </a:srgbClr>
            </a:solidFill>
            <a:ln w="762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" name="フローチャート: 論理積ゲート 15"/>
            <p:cNvSpPr/>
            <p:nvPr/>
          </p:nvSpPr>
          <p:spPr>
            <a:xfrm rot="16200000">
              <a:off x="6908809" y="3185291"/>
              <a:ext cx="1021080" cy="1021080"/>
            </a:xfrm>
            <a:prstGeom prst="flowChartDelay">
              <a:avLst/>
            </a:prstGeom>
            <a:solidFill>
              <a:sysClr val="windowText" lastClr="000000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1" name="台形 20"/>
            <p:cNvSpPr/>
            <p:nvPr/>
          </p:nvSpPr>
          <p:spPr>
            <a:xfrm flipV="1">
              <a:off x="7242642" y="3185291"/>
              <a:ext cx="353415" cy="452120"/>
            </a:xfrm>
            <a:prstGeom prst="trapezoid">
              <a:avLst>
                <a:gd name="adj" fmla="val 42813"/>
              </a:avLst>
            </a:prstGeom>
            <a:pattFill prst="dkVert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Text" lastClr="000000">
                  <a:lumMod val="95000"/>
                  <a:lumOff val="5000"/>
                </a:sysClr>
              </a:bgClr>
            </a:patt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6935478" y="2270890"/>
              <a:ext cx="967742" cy="967742"/>
            </a:xfrm>
            <a:prstGeom prst="ellips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6922143" y="2604583"/>
              <a:ext cx="994412" cy="247016"/>
              <a:chOff x="3116580" y="2865120"/>
              <a:chExt cx="899160" cy="213361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6" name="台形 25"/>
              <p:cNvSpPr/>
              <p:nvPr/>
            </p:nvSpPr>
            <p:spPr>
              <a:xfrm rot="10800000">
                <a:off x="311658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台形 26"/>
              <p:cNvSpPr/>
              <p:nvPr/>
            </p:nvSpPr>
            <p:spPr>
              <a:xfrm rot="10800000">
                <a:off x="3566160" y="2865120"/>
                <a:ext cx="449580" cy="213360"/>
              </a:xfrm>
              <a:prstGeom prst="trapezoid">
                <a:avLst/>
              </a:prstGeom>
              <a:solidFill>
                <a:sysClr val="windowText" lastClr="000000"/>
              </a:solidFill>
              <a:ln w="762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平行四辺形 29"/>
              <p:cNvSpPr/>
              <p:nvPr/>
            </p:nvSpPr>
            <p:spPr>
              <a:xfrm>
                <a:off x="328088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平行四辺形 30"/>
              <p:cNvSpPr/>
              <p:nvPr/>
            </p:nvSpPr>
            <p:spPr>
              <a:xfrm>
                <a:off x="3376136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平行四辺形 31"/>
              <p:cNvSpPr/>
              <p:nvPr/>
            </p:nvSpPr>
            <p:spPr>
              <a:xfrm>
                <a:off x="373332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平行四辺形 32"/>
              <p:cNvSpPr/>
              <p:nvPr/>
            </p:nvSpPr>
            <p:spPr>
              <a:xfrm>
                <a:off x="3828573" y="2865120"/>
                <a:ext cx="132874" cy="213361"/>
              </a:xfrm>
              <a:prstGeom prst="parallelogram">
                <a:avLst>
                  <a:gd name="adj" fmla="val 64426"/>
                </a:avLst>
              </a:prstGeom>
              <a:solidFill>
                <a:sysClr val="window" lastClr="FFFFFF"/>
              </a:solidFill>
              <a:ln w="762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" name="円/楕円 23"/>
            <p:cNvSpPr/>
            <p:nvPr/>
          </p:nvSpPr>
          <p:spPr>
            <a:xfrm>
              <a:off x="7355849" y="373901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7355849" y="3961261"/>
              <a:ext cx="127000" cy="127000"/>
            </a:xfrm>
            <a:prstGeom prst="ellipse">
              <a:avLst/>
            </a:prstGeom>
            <a:solidFill>
              <a:sysClr val="window" lastClr="FFFFFF"/>
            </a:solidFill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591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pop389_私服警備員巡回中</dc:title>
  <dc:subject>pop389_私服警備員巡回中</dc:subject>
  <dc:creator>http://www.digipot.net</dc:creator>
  <cp:lastModifiedBy/>
  <cp:revision>1</cp:revision>
  <dcterms:created xsi:type="dcterms:W3CDTF">2014-09-21T00:40:48Z</dcterms:created>
  <dcterms:modified xsi:type="dcterms:W3CDTF">2014-09-21T00:40:50Z</dcterms:modified>
  <cp:version>1</cp:version>
</cp:coreProperties>
</file>