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77" r:id="rId3"/>
    <p:sldId id="278" r:id="rId4"/>
    <p:sldId id="273" r:id="rId5"/>
    <p:sldId id="274" r:id="rId6"/>
    <p:sldId id="279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800000"/>
    <a:srgbClr val="CC6600"/>
    <a:srgbClr val="FF6600"/>
    <a:srgbClr val="CC9900"/>
    <a:srgbClr val="663300"/>
    <a:srgbClr val="003300"/>
    <a:srgbClr val="996633"/>
    <a:srgbClr val="FFCC66"/>
    <a:srgbClr val="FF3399"/>
    <a:srgbClr val="FFCC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>
        <p:scale>
          <a:sx n="33" d="100"/>
          <a:sy n="33" d="100"/>
        </p:scale>
        <p:origin x="-1602" y="-72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337004" y="182470"/>
            <a:ext cx="5432256" cy="9652751"/>
          </a:xfrm>
          <a:prstGeom prst="rect">
            <a:avLst/>
          </a:prstGeom>
          <a:noFill/>
        </p:spPr>
        <p:txBody>
          <a:bodyPr vert="eaVert" wrap="square" rtlCol="0" anchor="b">
            <a:spAutoFit/>
          </a:bodyPr>
          <a:lstStyle>
            <a:defPPr>
              <a:defRPr lang="ja-JP"/>
            </a:defPPr>
            <a:lvl1pPr algn="ctr">
              <a:defRPr sz="18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2500" dirty="0" smtClean="0">
                <a:solidFill>
                  <a:srgbClr val="FFFF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</a:rPr>
              <a:t>私服警備員</a:t>
            </a:r>
            <a:r>
              <a:rPr lang="ja-JP" altLang="en-US" sz="21600" dirty="0" smtClean="0">
                <a:effectLst>
                  <a:outerShdw blurRad="12700" dist="63500" dir="19200000" algn="tl" rotWithShape="0">
                    <a:prstClr val="black"/>
                  </a:outerShdw>
                </a:effectLst>
              </a:rPr>
              <a:t>巡回中</a:t>
            </a:r>
            <a:endParaRPr lang="ja-JP" altLang="en-US" dirty="0">
              <a:effectLst>
                <a:outerShdw blurRad="12700" dist="63500" dir="19200000" algn="tl" rotWithShape="0">
                  <a:prstClr val="black"/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54365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/>
          <p:cNvSpPr txBox="1"/>
          <p:nvPr/>
        </p:nvSpPr>
        <p:spPr>
          <a:xfrm>
            <a:off x="427014" y="182470"/>
            <a:ext cx="5432256" cy="9652751"/>
          </a:xfrm>
          <a:prstGeom prst="rect">
            <a:avLst/>
          </a:prstGeom>
          <a:noFill/>
        </p:spPr>
        <p:txBody>
          <a:bodyPr vert="eaVert" wrap="square" rtlCol="0" anchor="b">
            <a:spAutoFit/>
          </a:bodyPr>
          <a:lstStyle>
            <a:defPPr>
              <a:defRPr lang="ja-JP"/>
            </a:defPPr>
            <a:lvl1pPr algn="ctr">
              <a:defRPr sz="18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2500" dirty="0" smtClean="0">
                <a:ln w="38100">
                  <a:noFill/>
                </a:ln>
                <a:solidFill>
                  <a:schemeClr val="tx1"/>
                </a:solidFill>
              </a:rPr>
              <a:t>私服警備員</a:t>
            </a:r>
            <a:endParaRPr lang="en-US" altLang="ja-JP" sz="12500" dirty="0" smtClean="0">
              <a:ln w="38100">
                <a:noFill/>
              </a:ln>
              <a:solidFill>
                <a:schemeClr val="tx1"/>
              </a:solidFill>
            </a:endParaRPr>
          </a:p>
          <a:p>
            <a:r>
              <a:rPr lang="ja-JP" altLang="en-US" sz="21600" dirty="0" smtClean="0">
                <a:ln w="38100">
                  <a:noFill/>
                </a:ln>
                <a:solidFill>
                  <a:schemeClr val="tx1"/>
                </a:solidFill>
              </a:rPr>
              <a:t>巡回中</a:t>
            </a:r>
            <a:endParaRPr lang="ja-JP" altLang="en-US" sz="21600" dirty="0">
              <a:ln w="38100">
                <a:noFill/>
              </a:ln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091062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0" name="グループ化 69"/>
          <p:cNvGrpSpPr/>
          <p:nvPr/>
        </p:nvGrpSpPr>
        <p:grpSpPr>
          <a:xfrm>
            <a:off x="638690" y="2168000"/>
            <a:ext cx="5581729" cy="5812448"/>
            <a:chOff x="6466223" y="2270890"/>
            <a:chExt cx="1906252" cy="1985047"/>
          </a:xfrm>
        </p:grpSpPr>
        <p:sp>
          <p:nvSpPr>
            <p:cNvPr id="71" name="円/楕円 70"/>
            <p:cNvSpPr/>
            <p:nvPr/>
          </p:nvSpPr>
          <p:spPr>
            <a:xfrm>
              <a:off x="6466223" y="2349685"/>
              <a:ext cx="1906252" cy="1906252"/>
            </a:xfrm>
            <a:prstGeom prst="ellipse">
              <a:avLst/>
            </a:prstGeom>
            <a:solidFill>
              <a:srgbClr val="4F81BD">
                <a:lumMod val="40000"/>
                <a:lumOff val="60000"/>
              </a:srgbClr>
            </a:solidFill>
            <a:ln w="762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2" name="フローチャート: 論理積ゲート 15"/>
            <p:cNvSpPr/>
            <p:nvPr/>
          </p:nvSpPr>
          <p:spPr>
            <a:xfrm rot="16200000">
              <a:off x="6908809" y="3185291"/>
              <a:ext cx="1021080" cy="1021080"/>
            </a:xfrm>
            <a:prstGeom prst="flowChartDelay">
              <a:avLst/>
            </a:prstGeom>
            <a:solidFill>
              <a:sysClr val="windowText" lastClr="000000"/>
            </a:solidFill>
            <a:ln w="7620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3" name="台形 72"/>
            <p:cNvSpPr/>
            <p:nvPr/>
          </p:nvSpPr>
          <p:spPr>
            <a:xfrm flipV="1">
              <a:off x="7242642" y="3185291"/>
              <a:ext cx="353415" cy="452120"/>
            </a:xfrm>
            <a:prstGeom prst="trapezoid">
              <a:avLst>
                <a:gd name="adj" fmla="val 42813"/>
              </a:avLst>
            </a:prstGeom>
            <a:pattFill prst="dkVert">
              <a:fgClr>
                <a:sysClr val="windowText" lastClr="000000">
                  <a:lumMod val="75000"/>
                  <a:lumOff val="25000"/>
                </a:sysClr>
              </a:fgClr>
              <a:bgClr>
                <a:sysClr val="windowText" lastClr="000000">
                  <a:lumMod val="95000"/>
                  <a:lumOff val="5000"/>
                </a:sysClr>
              </a:bgClr>
            </a:pattFill>
            <a:ln w="7620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4" name="円/楕円 73"/>
            <p:cNvSpPr/>
            <p:nvPr/>
          </p:nvSpPr>
          <p:spPr>
            <a:xfrm>
              <a:off x="6935478" y="2270890"/>
              <a:ext cx="967742" cy="967742"/>
            </a:xfrm>
            <a:prstGeom prst="ellipse">
              <a:avLst/>
            </a:prstGeom>
            <a:solidFill>
              <a:sysClr val="windowText" lastClr="000000">
                <a:lumMod val="75000"/>
                <a:lumOff val="25000"/>
              </a:sysClr>
            </a:solidFill>
            <a:ln w="7620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75" name="グループ化 74"/>
            <p:cNvGrpSpPr/>
            <p:nvPr/>
          </p:nvGrpSpPr>
          <p:grpSpPr>
            <a:xfrm>
              <a:off x="6922143" y="2604583"/>
              <a:ext cx="994412" cy="247016"/>
              <a:chOff x="3116580" y="2865120"/>
              <a:chExt cx="899160" cy="213361"/>
            </a:xfrm>
            <a:solidFill>
              <a:sysClr val="windowText" lastClr="000000">
                <a:lumMod val="75000"/>
                <a:lumOff val="25000"/>
              </a:sysClr>
            </a:solidFill>
          </p:grpSpPr>
          <p:sp>
            <p:nvSpPr>
              <p:cNvPr id="78" name="台形 77"/>
              <p:cNvSpPr/>
              <p:nvPr/>
            </p:nvSpPr>
            <p:spPr>
              <a:xfrm rot="10800000">
                <a:off x="3116580" y="2865120"/>
                <a:ext cx="449580" cy="213360"/>
              </a:xfrm>
              <a:prstGeom prst="trapezoid">
                <a:avLst/>
              </a:prstGeom>
              <a:solidFill>
                <a:sysClr val="windowText" lastClr="000000"/>
              </a:solidFill>
              <a:ln w="762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79" name="台形 78"/>
              <p:cNvSpPr/>
              <p:nvPr/>
            </p:nvSpPr>
            <p:spPr>
              <a:xfrm rot="10800000">
                <a:off x="3566160" y="2865120"/>
                <a:ext cx="449580" cy="213360"/>
              </a:xfrm>
              <a:prstGeom prst="trapezoid">
                <a:avLst/>
              </a:prstGeom>
              <a:solidFill>
                <a:sysClr val="windowText" lastClr="000000"/>
              </a:solidFill>
              <a:ln w="762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0" name="平行四辺形 79"/>
              <p:cNvSpPr/>
              <p:nvPr/>
            </p:nvSpPr>
            <p:spPr>
              <a:xfrm>
                <a:off x="3280886" y="2865120"/>
                <a:ext cx="132874" cy="213361"/>
              </a:xfrm>
              <a:prstGeom prst="parallelogram">
                <a:avLst>
                  <a:gd name="adj" fmla="val 64426"/>
                </a:avLst>
              </a:prstGeom>
              <a:solidFill>
                <a:sysClr val="window" lastClr="FFFFFF"/>
              </a:solidFill>
              <a:ln w="762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1" name="平行四辺形 80"/>
              <p:cNvSpPr/>
              <p:nvPr/>
            </p:nvSpPr>
            <p:spPr>
              <a:xfrm>
                <a:off x="3376136" y="2865120"/>
                <a:ext cx="132874" cy="213361"/>
              </a:xfrm>
              <a:prstGeom prst="parallelogram">
                <a:avLst>
                  <a:gd name="adj" fmla="val 64426"/>
                </a:avLst>
              </a:prstGeom>
              <a:solidFill>
                <a:sysClr val="window" lastClr="FFFFFF"/>
              </a:solidFill>
              <a:ln w="762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2" name="平行四辺形 81"/>
              <p:cNvSpPr/>
              <p:nvPr/>
            </p:nvSpPr>
            <p:spPr>
              <a:xfrm>
                <a:off x="3733323" y="2865120"/>
                <a:ext cx="132874" cy="213361"/>
              </a:xfrm>
              <a:prstGeom prst="parallelogram">
                <a:avLst>
                  <a:gd name="adj" fmla="val 64426"/>
                </a:avLst>
              </a:prstGeom>
              <a:solidFill>
                <a:sysClr val="window" lastClr="FFFFFF"/>
              </a:solidFill>
              <a:ln w="762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3" name="平行四辺形 82"/>
              <p:cNvSpPr/>
              <p:nvPr/>
            </p:nvSpPr>
            <p:spPr>
              <a:xfrm>
                <a:off x="3828573" y="2865120"/>
                <a:ext cx="132874" cy="213361"/>
              </a:xfrm>
              <a:prstGeom prst="parallelogram">
                <a:avLst>
                  <a:gd name="adj" fmla="val 64426"/>
                </a:avLst>
              </a:prstGeom>
              <a:solidFill>
                <a:sysClr val="window" lastClr="FFFFFF"/>
              </a:solidFill>
              <a:ln w="762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76" name="円/楕円 75"/>
            <p:cNvSpPr/>
            <p:nvPr/>
          </p:nvSpPr>
          <p:spPr>
            <a:xfrm>
              <a:off x="7355849" y="3739011"/>
              <a:ext cx="127000" cy="127000"/>
            </a:xfrm>
            <a:prstGeom prst="ellipse">
              <a:avLst/>
            </a:prstGeom>
            <a:solidFill>
              <a:sysClr val="window" lastClr="FFFFFF"/>
            </a:solidFill>
            <a:ln w="7620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7" name="円/楕円 76"/>
            <p:cNvSpPr/>
            <p:nvPr/>
          </p:nvSpPr>
          <p:spPr>
            <a:xfrm>
              <a:off x="7355849" y="3961261"/>
              <a:ext cx="127000" cy="127000"/>
            </a:xfrm>
            <a:prstGeom prst="ellipse">
              <a:avLst/>
            </a:prstGeom>
            <a:solidFill>
              <a:sysClr val="window" lastClr="FFFFFF"/>
            </a:solidFill>
            <a:ln w="7620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1910490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テキスト ボックス 61"/>
          <p:cNvSpPr txBox="1"/>
          <p:nvPr/>
        </p:nvSpPr>
        <p:spPr>
          <a:xfrm>
            <a:off x="5945" y="751338"/>
            <a:ext cx="6852055" cy="144655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8800" b="1" spc="50" dirty="0" smtClean="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私服警備員</a:t>
            </a:r>
            <a:endParaRPr kumimoji="1" lang="ja-JP" altLang="en-US" sz="10400" b="1" spc="50" dirty="0">
              <a:ln w="38100">
                <a:solidFill>
                  <a:schemeClr val="tx1"/>
                </a:solidFill>
              </a:ln>
              <a:solidFill>
                <a:srgbClr val="FF0000"/>
              </a:solidFill>
              <a:effectLst>
                <a:outerShdw blurRad="12700" dist="50800" dir="2700000" algn="tl" rotWithShape="0">
                  <a:prstClr val="black"/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63" name="テキスト ボックス 62"/>
          <p:cNvSpPr txBox="1"/>
          <p:nvPr/>
        </p:nvSpPr>
        <p:spPr>
          <a:xfrm>
            <a:off x="5945" y="7739533"/>
            <a:ext cx="6852055" cy="1938992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12000" b="1" spc="50" dirty="0" smtClean="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巡回中</a:t>
            </a:r>
            <a:endParaRPr kumimoji="1" lang="ja-JP" altLang="en-US" sz="12000" b="1" spc="50" dirty="0">
              <a:ln w="38100">
                <a:solidFill>
                  <a:schemeClr val="tx1"/>
                </a:solidFill>
              </a:ln>
              <a:solidFill>
                <a:srgbClr val="FF0000"/>
              </a:solidFill>
              <a:effectLst>
                <a:outerShdw blurRad="12700" dist="50800" dir="2700000" algn="tl" rotWithShape="0">
                  <a:prstClr val="black"/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17" name="グループ化 16"/>
          <p:cNvGrpSpPr/>
          <p:nvPr/>
        </p:nvGrpSpPr>
        <p:grpSpPr>
          <a:xfrm>
            <a:off x="1058384" y="2605042"/>
            <a:ext cx="4742342" cy="4938364"/>
            <a:chOff x="6466223" y="2270890"/>
            <a:chExt cx="1906252" cy="1985047"/>
          </a:xfrm>
        </p:grpSpPr>
        <p:sp>
          <p:nvSpPr>
            <p:cNvPr id="18" name="円/楕円 17"/>
            <p:cNvSpPr/>
            <p:nvPr/>
          </p:nvSpPr>
          <p:spPr>
            <a:xfrm>
              <a:off x="6466223" y="2349685"/>
              <a:ext cx="1906252" cy="1906252"/>
            </a:xfrm>
            <a:prstGeom prst="ellipse">
              <a:avLst/>
            </a:prstGeom>
            <a:solidFill>
              <a:srgbClr val="4F81BD">
                <a:lumMod val="40000"/>
                <a:lumOff val="60000"/>
              </a:srgbClr>
            </a:solidFill>
            <a:ln w="762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9" name="フローチャート: 論理積ゲート 15"/>
            <p:cNvSpPr/>
            <p:nvPr/>
          </p:nvSpPr>
          <p:spPr>
            <a:xfrm rot="16200000">
              <a:off x="6908809" y="3185291"/>
              <a:ext cx="1021080" cy="1021080"/>
            </a:xfrm>
            <a:prstGeom prst="flowChartDelay">
              <a:avLst/>
            </a:prstGeom>
            <a:solidFill>
              <a:sysClr val="windowText" lastClr="000000"/>
            </a:solidFill>
            <a:ln w="7620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0" name="台形 19"/>
            <p:cNvSpPr/>
            <p:nvPr/>
          </p:nvSpPr>
          <p:spPr>
            <a:xfrm flipV="1">
              <a:off x="7242642" y="3185291"/>
              <a:ext cx="353415" cy="452120"/>
            </a:xfrm>
            <a:prstGeom prst="trapezoid">
              <a:avLst>
                <a:gd name="adj" fmla="val 42813"/>
              </a:avLst>
            </a:prstGeom>
            <a:pattFill prst="dkVert">
              <a:fgClr>
                <a:sysClr val="windowText" lastClr="000000">
                  <a:lumMod val="75000"/>
                  <a:lumOff val="25000"/>
                </a:sysClr>
              </a:fgClr>
              <a:bgClr>
                <a:sysClr val="windowText" lastClr="000000">
                  <a:lumMod val="95000"/>
                  <a:lumOff val="5000"/>
                </a:sysClr>
              </a:bgClr>
            </a:pattFill>
            <a:ln w="7620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1" name="円/楕円 20"/>
            <p:cNvSpPr/>
            <p:nvPr/>
          </p:nvSpPr>
          <p:spPr>
            <a:xfrm>
              <a:off x="6935478" y="2270890"/>
              <a:ext cx="967742" cy="967742"/>
            </a:xfrm>
            <a:prstGeom prst="ellipse">
              <a:avLst/>
            </a:prstGeom>
            <a:solidFill>
              <a:sysClr val="windowText" lastClr="000000">
                <a:lumMod val="75000"/>
                <a:lumOff val="25000"/>
              </a:sysClr>
            </a:solidFill>
            <a:ln w="7620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22" name="グループ化 21"/>
            <p:cNvGrpSpPr/>
            <p:nvPr/>
          </p:nvGrpSpPr>
          <p:grpSpPr>
            <a:xfrm>
              <a:off x="6922143" y="2604583"/>
              <a:ext cx="994412" cy="247016"/>
              <a:chOff x="3116580" y="2865120"/>
              <a:chExt cx="899160" cy="213361"/>
            </a:xfrm>
            <a:solidFill>
              <a:sysClr val="windowText" lastClr="000000">
                <a:lumMod val="75000"/>
                <a:lumOff val="25000"/>
              </a:sysClr>
            </a:solidFill>
          </p:grpSpPr>
          <p:sp>
            <p:nvSpPr>
              <p:cNvPr id="25" name="台形 24"/>
              <p:cNvSpPr/>
              <p:nvPr/>
            </p:nvSpPr>
            <p:spPr>
              <a:xfrm rot="10800000">
                <a:off x="3116580" y="2865120"/>
                <a:ext cx="449580" cy="213360"/>
              </a:xfrm>
              <a:prstGeom prst="trapezoid">
                <a:avLst/>
              </a:prstGeom>
              <a:solidFill>
                <a:sysClr val="windowText" lastClr="000000"/>
              </a:solidFill>
              <a:ln w="762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6" name="台形 25"/>
              <p:cNvSpPr/>
              <p:nvPr/>
            </p:nvSpPr>
            <p:spPr>
              <a:xfrm rot="10800000">
                <a:off x="3566160" y="2865120"/>
                <a:ext cx="449580" cy="213360"/>
              </a:xfrm>
              <a:prstGeom prst="trapezoid">
                <a:avLst/>
              </a:prstGeom>
              <a:solidFill>
                <a:sysClr val="windowText" lastClr="000000"/>
              </a:solidFill>
              <a:ln w="762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7" name="平行四辺形 26"/>
              <p:cNvSpPr/>
              <p:nvPr/>
            </p:nvSpPr>
            <p:spPr>
              <a:xfrm>
                <a:off x="3280886" y="2865120"/>
                <a:ext cx="132874" cy="213361"/>
              </a:xfrm>
              <a:prstGeom prst="parallelogram">
                <a:avLst>
                  <a:gd name="adj" fmla="val 64426"/>
                </a:avLst>
              </a:prstGeom>
              <a:solidFill>
                <a:sysClr val="window" lastClr="FFFFFF"/>
              </a:solidFill>
              <a:ln w="762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8" name="平行四辺形 27"/>
              <p:cNvSpPr/>
              <p:nvPr/>
            </p:nvSpPr>
            <p:spPr>
              <a:xfrm>
                <a:off x="3376136" y="2865120"/>
                <a:ext cx="132874" cy="213361"/>
              </a:xfrm>
              <a:prstGeom prst="parallelogram">
                <a:avLst>
                  <a:gd name="adj" fmla="val 64426"/>
                </a:avLst>
              </a:prstGeom>
              <a:solidFill>
                <a:sysClr val="window" lastClr="FFFFFF"/>
              </a:solidFill>
              <a:ln w="762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9" name="平行四辺形 28"/>
              <p:cNvSpPr/>
              <p:nvPr/>
            </p:nvSpPr>
            <p:spPr>
              <a:xfrm>
                <a:off x="3733323" y="2865120"/>
                <a:ext cx="132874" cy="213361"/>
              </a:xfrm>
              <a:prstGeom prst="parallelogram">
                <a:avLst>
                  <a:gd name="adj" fmla="val 64426"/>
                </a:avLst>
              </a:prstGeom>
              <a:solidFill>
                <a:sysClr val="window" lastClr="FFFFFF"/>
              </a:solidFill>
              <a:ln w="762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0" name="平行四辺形 29"/>
              <p:cNvSpPr/>
              <p:nvPr/>
            </p:nvSpPr>
            <p:spPr>
              <a:xfrm>
                <a:off x="3828573" y="2865120"/>
                <a:ext cx="132874" cy="213361"/>
              </a:xfrm>
              <a:prstGeom prst="parallelogram">
                <a:avLst>
                  <a:gd name="adj" fmla="val 64426"/>
                </a:avLst>
              </a:prstGeom>
              <a:solidFill>
                <a:sysClr val="window" lastClr="FFFFFF"/>
              </a:solidFill>
              <a:ln w="762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23" name="円/楕円 22"/>
            <p:cNvSpPr/>
            <p:nvPr/>
          </p:nvSpPr>
          <p:spPr>
            <a:xfrm>
              <a:off x="7355849" y="3739011"/>
              <a:ext cx="127000" cy="127000"/>
            </a:xfrm>
            <a:prstGeom prst="ellipse">
              <a:avLst/>
            </a:prstGeom>
            <a:solidFill>
              <a:sysClr val="window" lastClr="FFFFFF"/>
            </a:solidFill>
            <a:ln w="7620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4" name="円/楕円 23"/>
            <p:cNvSpPr/>
            <p:nvPr/>
          </p:nvSpPr>
          <p:spPr>
            <a:xfrm>
              <a:off x="7355849" y="3961261"/>
              <a:ext cx="127000" cy="127000"/>
            </a:xfrm>
            <a:prstGeom prst="ellipse">
              <a:avLst/>
            </a:prstGeom>
            <a:solidFill>
              <a:sysClr val="window" lastClr="FFFFFF"/>
            </a:solidFill>
            <a:ln w="7620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4232091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テキスト ボックス 44"/>
          <p:cNvSpPr txBox="1"/>
          <p:nvPr/>
        </p:nvSpPr>
        <p:spPr>
          <a:xfrm>
            <a:off x="41557" y="425881"/>
            <a:ext cx="6585522" cy="830997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48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当施設内</a:t>
            </a:r>
            <a:endParaRPr kumimoji="1" lang="ja-JP" altLang="en-US" sz="4800" b="1" spc="50" dirty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28" name="テキスト ボックス 27"/>
          <p:cNvSpPr txBox="1"/>
          <p:nvPr/>
        </p:nvSpPr>
        <p:spPr>
          <a:xfrm>
            <a:off x="5945" y="6300042"/>
            <a:ext cx="6852055" cy="144655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8800" b="1" spc="50" dirty="0" smtClean="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私服警備員</a:t>
            </a:r>
            <a:endParaRPr kumimoji="1" lang="ja-JP" altLang="en-US" sz="10400" b="1" spc="50" dirty="0">
              <a:ln w="38100">
                <a:solidFill>
                  <a:schemeClr val="tx1"/>
                </a:solidFill>
              </a:ln>
              <a:solidFill>
                <a:srgbClr val="FF0000"/>
              </a:solidFill>
              <a:effectLst>
                <a:outerShdw blurRad="12700" dist="50800" dir="2700000" algn="tl" rotWithShape="0">
                  <a:prstClr val="black"/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29" name="テキスト ボックス 28"/>
          <p:cNvSpPr txBox="1"/>
          <p:nvPr/>
        </p:nvSpPr>
        <p:spPr>
          <a:xfrm>
            <a:off x="5945" y="7739533"/>
            <a:ext cx="6852055" cy="1938992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12000" b="1" spc="50" dirty="0" smtClean="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巡回中</a:t>
            </a:r>
            <a:endParaRPr kumimoji="1" lang="ja-JP" altLang="en-US" sz="12000" b="1" spc="50" dirty="0">
              <a:ln w="38100">
                <a:solidFill>
                  <a:schemeClr val="tx1"/>
                </a:solidFill>
              </a:ln>
              <a:solidFill>
                <a:srgbClr val="FF0000"/>
              </a:solidFill>
              <a:effectLst>
                <a:outerShdw blurRad="12700" dist="50800" dir="2700000" algn="tl" rotWithShape="0">
                  <a:prstClr val="black"/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18" name="グループ化 17"/>
          <p:cNvGrpSpPr/>
          <p:nvPr/>
        </p:nvGrpSpPr>
        <p:grpSpPr>
          <a:xfrm>
            <a:off x="1487010" y="1708638"/>
            <a:ext cx="3885090" cy="4045678"/>
            <a:chOff x="6466223" y="2270890"/>
            <a:chExt cx="1906252" cy="1985047"/>
          </a:xfrm>
        </p:grpSpPr>
        <p:sp>
          <p:nvSpPr>
            <p:cNvPr id="19" name="円/楕円 18"/>
            <p:cNvSpPr/>
            <p:nvPr/>
          </p:nvSpPr>
          <p:spPr>
            <a:xfrm>
              <a:off x="6466223" y="2349685"/>
              <a:ext cx="1906252" cy="1906252"/>
            </a:xfrm>
            <a:prstGeom prst="ellipse">
              <a:avLst/>
            </a:prstGeom>
            <a:solidFill>
              <a:srgbClr val="4F81BD">
                <a:lumMod val="40000"/>
                <a:lumOff val="60000"/>
              </a:srgbClr>
            </a:solidFill>
            <a:ln w="762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0" name="フローチャート: 論理積ゲート 15"/>
            <p:cNvSpPr/>
            <p:nvPr/>
          </p:nvSpPr>
          <p:spPr>
            <a:xfrm rot="16200000">
              <a:off x="6908809" y="3185291"/>
              <a:ext cx="1021080" cy="1021080"/>
            </a:xfrm>
            <a:prstGeom prst="flowChartDelay">
              <a:avLst/>
            </a:prstGeom>
            <a:solidFill>
              <a:sysClr val="windowText" lastClr="000000"/>
            </a:solidFill>
            <a:ln w="7620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1" name="台形 20"/>
            <p:cNvSpPr/>
            <p:nvPr/>
          </p:nvSpPr>
          <p:spPr>
            <a:xfrm flipV="1">
              <a:off x="7242642" y="3185291"/>
              <a:ext cx="353415" cy="452120"/>
            </a:xfrm>
            <a:prstGeom prst="trapezoid">
              <a:avLst>
                <a:gd name="adj" fmla="val 42813"/>
              </a:avLst>
            </a:prstGeom>
            <a:pattFill prst="dkVert">
              <a:fgClr>
                <a:sysClr val="windowText" lastClr="000000">
                  <a:lumMod val="75000"/>
                  <a:lumOff val="25000"/>
                </a:sysClr>
              </a:fgClr>
              <a:bgClr>
                <a:sysClr val="windowText" lastClr="000000">
                  <a:lumMod val="95000"/>
                  <a:lumOff val="5000"/>
                </a:sysClr>
              </a:bgClr>
            </a:pattFill>
            <a:ln w="7620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2" name="円/楕円 21"/>
            <p:cNvSpPr/>
            <p:nvPr/>
          </p:nvSpPr>
          <p:spPr>
            <a:xfrm>
              <a:off x="6935478" y="2270890"/>
              <a:ext cx="967742" cy="967742"/>
            </a:xfrm>
            <a:prstGeom prst="ellipse">
              <a:avLst/>
            </a:prstGeom>
            <a:solidFill>
              <a:sysClr val="windowText" lastClr="000000">
                <a:lumMod val="75000"/>
                <a:lumOff val="25000"/>
              </a:sysClr>
            </a:solidFill>
            <a:ln w="7620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23" name="グループ化 22"/>
            <p:cNvGrpSpPr/>
            <p:nvPr/>
          </p:nvGrpSpPr>
          <p:grpSpPr>
            <a:xfrm>
              <a:off x="6922143" y="2604583"/>
              <a:ext cx="994412" cy="247016"/>
              <a:chOff x="3116580" y="2865120"/>
              <a:chExt cx="899160" cy="213361"/>
            </a:xfrm>
            <a:solidFill>
              <a:sysClr val="windowText" lastClr="000000">
                <a:lumMod val="75000"/>
                <a:lumOff val="25000"/>
              </a:sysClr>
            </a:solidFill>
          </p:grpSpPr>
          <p:sp>
            <p:nvSpPr>
              <p:cNvPr id="26" name="台形 25"/>
              <p:cNvSpPr/>
              <p:nvPr/>
            </p:nvSpPr>
            <p:spPr>
              <a:xfrm rot="10800000">
                <a:off x="3116580" y="2865120"/>
                <a:ext cx="449580" cy="213360"/>
              </a:xfrm>
              <a:prstGeom prst="trapezoid">
                <a:avLst/>
              </a:prstGeom>
              <a:solidFill>
                <a:sysClr val="windowText" lastClr="000000"/>
              </a:solidFill>
              <a:ln w="762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7" name="台形 26"/>
              <p:cNvSpPr/>
              <p:nvPr/>
            </p:nvSpPr>
            <p:spPr>
              <a:xfrm rot="10800000">
                <a:off x="3566160" y="2865120"/>
                <a:ext cx="449580" cy="213360"/>
              </a:xfrm>
              <a:prstGeom prst="trapezoid">
                <a:avLst/>
              </a:prstGeom>
              <a:solidFill>
                <a:sysClr val="windowText" lastClr="000000"/>
              </a:solidFill>
              <a:ln w="762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0" name="平行四辺形 29"/>
              <p:cNvSpPr/>
              <p:nvPr/>
            </p:nvSpPr>
            <p:spPr>
              <a:xfrm>
                <a:off x="3280886" y="2865120"/>
                <a:ext cx="132874" cy="213361"/>
              </a:xfrm>
              <a:prstGeom prst="parallelogram">
                <a:avLst>
                  <a:gd name="adj" fmla="val 64426"/>
                </a:avLst>
              </a:prstGeom>
              <a:solidFill>
                <a:sysClr val="window" lastClr="FFFFFF"/>
              </a:solidFill>
              <a:ln w="762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1" name="平行四辺形 30"/>
              <p:cNvSpPr/>
              <p:nvPr/>
            </p:nvSpPr>
            <p:spPr>
              <a:xfrm>
                <a:off x="3376136" y="2865120"/>
                <a:ext cx="132874" cy="213361"/>
              </a:xfrm>
              <a:prstGeom prst="parallelogram">
                <a:avLst>
                  <a:gd name="adj" fmla="val 64426"/>
                </a:avLst>
              </a:prstGeom>
              <a:solidFill>
                <a:sysClr val="window" lastClr="FFFFFF"/>
              </a:solidFill>
              <a:ln w="762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2" name="平行四辺形 31"/>
              <p:cNvSpPr/>
              <p:nvPr/>
            </p:nvSpPr>
            <p:spPr>
              <a:xfrm>
                <a:off x="3733323" y="2865120"/>
                <a:ext cx="132874" cy="213361"/>
              </a:xfrm>
              <a:prstGeom prst="parallelogram">
                <a:avLst>
                  <a:gd name="adj" fmla="val 64426"/>
                </a:avLst>
              </a:prstGeom>
              <a:solidFill>
                <a:sysClr val="window" lastClr="FFFFFF"/>
              </a:solidFill>
              <a:ln w="762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3" name="平行四辺形 32"/>
              <p:cNvSpPr/>
              <p:nvPr/>
            </p:nvSpPr>
            <p:spPr>
              <a:xfrm>
                <a:off x="3828573" y="2865120"/>
                <a:ext cx="132874" cy="213361"/>
              </a:xfrm>
              <a:prstGeom prst="parallelogram">
                <a:avLst>
                  <a:gd name="adj" fmla="val 64426"/>
                </a:avLst>
              </a:prstGeom>
              <a:solidFill>
                <a:sysClr val="window" lastClr="FFFFFF"/>
              </a:solidFill>
              <a:ln w="762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24" name="円/楕円 23"/>
            <p:cNvSpPr/>
            <p:nvPr/>
          </p:nvSpPr>
          <p:spPr>
            <a:xfrm>
              <a:off x="7355849" y="3739011"/>
              <a:ext cx="127000" cy="127000"/>
            </a:xfrm>
            <a:prstGeom prst="ellipse">
              <a:avLst/>
            </a:prstGeom>
            <a:solidFill>
              <a:sysClr val="window" lastClr="FFFFFF"/>
            </a:solidFill>
            <a:ln w="7620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5" name="円/楕円 24"/>
            <p:cNvSpPr/>
            <p:nvPr/>
          </p:nvSpPr>
          <p:spPr>
            <a:xfrm>
              <a:off x="7355849" y="3961261"/>
              <a:ext cx="127000" cy="127000"/>
            </a:xfrm>
            <a:prstGeom prst="ellipse">
              <a:avLst/>
            </a:prstGeom>
            <a:solidFill>
              <a:sysClr val="window" lastClr="FFFFFF"/>
            </a:solidFill>
            <a:ln w="7620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7763639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テキスト ボックス 44"/>
          <p:cNvSpPr txBox="1"/>
          <p:nvPr/>
        </p:nvSpPr>
        <p:spPr>
          <a:xfrm>
            <a:off x="5946" y="425881"/>
            <a:ext cx="6852054" cy="830997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4800" b="1" spc="50" dirty="0" smtClean="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万引きは犯罪です！</a:t>
            </a:r>
            <a:endParaRPr kumimoji="1" lang="ja-JP" altLang="en-US" sz="4800" b="1" spc="50" dirty="0">
              <a:ln w="11430"/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28" name="テキスト ボックス 27"/>
          <p:cNvSpPr txBox="1"/>
          <p:nvPr/>
        </p:nvSpPr>
        <p:spPr>
          <a:xfrm>
            <a:off x="5945" y="6300042"/>
            <a:ext cx="6852055" cy="144655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8800" b="1" spc="50" dirty="0" smtClean="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私服警備員</a:t>
            </a:r>
            <a:endParaRPr kumimoji="1" lang="ja-JP" altLang="en-US" sz="10400" b="1" spc="50" dirty="0">
              <a:ln w="38100">
                <a:solidFill>
                  <a:schemeClr val="tx1"/>
                </a:solidFill>
              </a:ln>
              <a:solidFill>
                <a:srgbClr val="FF0000"/>
              </a:solidFill>
              <a:effectLst>
                <a:outerShdw blurRad="12700" dist="50800" dir="2700000" algn="tl" rotWithShape="0">
                  <a:prstClr val="black"/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29" name="テキスト ボックス 28"/>
          <p:cNvSpPr txBox="1"/>
          <p:nvPr/>
        </p:nvSpPr>
        <p:spPr>
          <a:xfrm>
            <a:off x="5945" y="7739533"/>
            <a:ext cx="6852055" cy="1938992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12000" b="1" spc="50" dirty="0" smtClean="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巡回中</a:t>
            </a:r>
            <a:endParaRPr kumimoji="1" lang="ja-JP" altLang="en-US" sz="12000" b="1" spc="50" dirty="0">
              <a:ln w="38100">
                <a:solidFill>
                  <a:schemeClr val="tx1"/>
                </a:solidFill>
              </a:ln>
              <a:solidFill>
                <a:srgbClr val="FF0000"/>
              </a:solidFill>
              <a:effectLst>
                <a:outerShdw blurRad="12700" dist="50800" dir="2700000" algn="tl" rotWithShape="0">
                  <a:prstClr val="black"/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18" name="グループ化 17"/>
          <p:cNvGrpSpPr/>
          <p:nvPr/>
        </p:nvGrpSpPr>
        <p:grpSpPr>
          <a:xfrm>
            <a:off x="1487010" y="1708638"/>
            <a:ext cx="3885090" cy="4045678"/>
            <a:chOff x="6466223" y="2270890"/>
            <a:chExt cx="1906252" cy="1985047"/>
          </a:xfrm>
        </p:grpSpPr>
        <p:sp>
          <p:nvSpPr>
            <p:cNvPr id="19" name="円/楕円 18"/>
            <p:cNvSpPr/>
            <p:nvPr/>
          </p:nvSpPr>
          <p:spPr>
            <a:xfrm>
              <a:off x="6466223" y="2349685"/>
              <a:ext cx="1906252" cy="1906252"/>
            </a:xfrm>
            <a:prstGeom prst="ellipse">
              <a:avLst/>
            </a:prstGeom>
            <a:solidFill>
              <a:srgbClr val="4F81BD">
                <a:lumMod val="40000"/>
                <a:lumOff val="60000"/>
              </a:srgbClr>
            </a:solidFill>
            <a:ln w="762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0" name="フローチャート: 論理積ゲート 15"/>
            <p:cNvSpPr/>
            <p:nvPr/>
          </p:nvSpPr>
          <p:spPr>
            <a:xfrm rot="16200000">
              <a:off x="6908809" y="3185291"/>
              <a:ext cx="1021080" cy="1021080"/>
            </a:xfrm>
            <a:prstGeom prst="flowChartDelay">
              <a:avLst/>
            </a:prstGeom>
            <a:solidFill>
              <a:sysClr val="windowText" lastClr="000000"/>
            </a:solidFill>
            <a:ln w="7620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1" name="台形 20"/>
            <p:cNvSpPr/>
            <p:nvPr/>
          </p:nvSpPr>
          <p:spPr>
            <a:xfrm flipV="1">
              <a:off x="7242642" y="3185291"/>
              <a:ext cx="353415" cy="452120"/>
            </a:xfrm>
            <a:prstGeom prst="trapezoid">
              <a:avLst>
                <a:gd name="adj" fmla="val 42813"/>
              </a:avLst>
            </a:prstGeom>
            <a:pattFill prst="dkVert">
              <a:fgClr>
                <a:sysClr val="windowText" lastClr="000000">
                  <a:lumMod val="75000"/>
                  <a:lumOff val="25000"/>
                </a:sysClr>
              </a:fgClr>
              <a:bgClr>
                <a:sysClr val="windowText" lastClr="000000">
                  <a:lumMod val="95000"/>
                  <a:lumOff val="5000"/>
                </a:sysClr>
              </a:bgClr>
            </a:pattFill>
            <a:ln w="7620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2" name="円/楕円 21"/>
            <p:cNvSpPr/>
            <p:nvPr/>
          </p:nvSpPr>
          <p:spPr>
            <a:xfrm>
              <a:off x="6935478" y="2270890"/>
              <a:ext cx="967742" cy="967742"/>
            </a:xfrm>
            <a:prstGeom prst="ellipse">
              <a:avLst/>
            </a:prstGeom>
            <a:solidFill>
              <a:sysClr val="windowText" lastClr="000000">
                <a:lumMod val="75000"/>
                <a:lumOff val="25000"/>
              </a:sysClr>
            </a:solidFill>
            <a:ln w="7620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23" name="グループ化 22"/>
            <p:cNvGrpSpPr/>
            <p:nvPr/>
          </p:nvGrpSpPr>
          <p:grpSpPr>
            <a:xfrm>
              <a:off x="6922143" y="2604583"/>
              <a:ext cx="994412" cy="247016"/>
              <a:chOff x="3116580" y="2865120"/>
              <a:chExt cx="899160" cy="213361"/>
            </a:xfrm>
            <a:solidFill>
              <a:sysClr val="windowText" lastClr="000000">
                <a:lumMod val="75000"/>
                <a:lumOff val="25000"/>
              </a:sysClr>
            </a:solidFill>
          </p:grpSpPr>
          <p:sp>
            <p:nvSpPr>
              <p:cNvPr id="26" name="台形 25"/>
              <p:cNvSpPr/>
              <p:nvPr/>
            </p:nvSpPr>
            <p:spPr>
              <a:xfrm rot="10800000">
                <a:off x="3116580" y="2865120"/>
                <a:ext cx="449580" cy="213360"/>
              </a:xfrm>
              <a:prstGeom prst="trapezoid">
                <a:avLst/>
              </a:prstGeom>
              <a:solidFill>
                <a:sysClr val="windowText" lastClr="000000"/>
              </a:solidFill>
              <a:ln w="762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7" name="台形 26"/>
              <p:cNvSpPr/>
              <p:nvPr/>
            </p:nvSpPr>
            <p:spPr>
              <a:xfrm rot="10800000">
                <a:off x="3566160" y="2865120"/>
                <a:ext cx="449580" cy="213360"/>
              </a:xfrm>
              <a:prstGeom prst="trapezoid">
                <a:avLst/>
              </a:prstGeom>
              <a:solidFill>
                <a:sysClr val="windowText" lastClr="000000"/>
              </a:solidFill>
              <a:ln w="762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0" name="平行四辺形 29"/>
              <p:cNvSpPr/>
              <p:nvPr/>
            </p:nvSpPr>
            <p:spPr>
              <a:xfrm>
                <a:off x="3280886" y="2865120"/>
                <a:ext cx="132874" cy="213361"/>
              </a:xfrm>
              <a:prstGeom prst="parallelogram">
                <a:avLst>
                  <a:gd name="adj" fmla="val 64426"/>
                </a:avLst>
              </a:prstGeom>
              <a:solidFill>
                <a:sysClr val="window" lastClr="FFFFFF"/>
              </a:solidFill>
              <a:ln w="762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1" name="平行四辺形 30"/>
              <p:cNvSpPr/>
              <p:nvPr/>
            </p:nvSpPr>
            <p:spPr>
              <a:xfrm>
                <a:off x="3376136" y="2865120"/>
                <a:ext cx="132874" cy="213361"/>
              </a:xfrm>
              <a:prstGeom prst="parallelogram">
                <a:avLst>
                  <a:gd name="adj" fmla="val 64426"/>
                </a:avLst>
              </a:prstGeom>
              <a:solidFill>
                <a:sysClr val="window" lastClr="FFFFFF"/>
              </a:solidFill>
              <a:ln w="762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2" name="平行四辺形 31"/>
              <p:cNvSpPr/>
              <p:nvPr/>
            </p:nvSpPr>
            <p:spPr>
              <a:xfrm>
                <a:off x="3733323" y="2865120"/>
                <a:ext cx="132874" cy="213361"/>
              </a:xfrm>
              <a:prstGeom prst="parallelogram">
                <a:avLst>
                  <a:gd name="adj" fmla="val 64426"/>
                </a:avLst>
              </a:prstGeom>
              <a:solidFill>
                <a:sysClr val="window" lastClr="FFFFFF"/>
              </a:solidFill>
              <a:ln w="762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3" name="平行四辺形 32"/>
              <p:cNvSpPr/>
              <p:nvPr/>
            </p:nvSpPr>
            <p:spPr>
              <a:xfrm>
                <a:off x="3828573" y="2865120"/>
                <a:ext cx="132874" cy="213361"/>
              </a:xfrm>
              <a:prstGeom prst="parallelogram">
                <a:avLst>
                  <a:gd name="adj" fmla="val 64426"/>
                </a:avLst>
              </a:prstGeom>
              <a:solidFill>
                <a:sysClr val="window" lastClr="FFFFFF"/>
              </a:solidFill>
              <a:ln w="762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24" name="円/楕円 23"/>
            <p:cNvSpPr/>
            <p:nvPr/>
          </p:nvSpPr>
          <p:spPr>
            <a:xfrm>
              <a:off x="7355849" y="3739011"/>
              <a:ext cx="127000" cy="127000"/>
            </a:xfrm>
            <a:prstGeom prst="ellipse">
              <a:avLst/>
            </a:prstGeom>
            <a:solidFill>
              <a:sysClr val="window" lastClr="FFFFFF"/>
            </a:solidFill>
            <a:ln w="7620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5" name="円/楕円 24"/>
            <p:cNvSpPr/>
            <p:nvPr/>
          </p:nvSpPr>
          <p:spPr>
            <a:xfrm>
              <a:off x="7355849" y="3961261"/>
              <a:ext cx="127000" cy="127000"/>
            </a:xfrm>
            <a:prstGeom prst="ellipse">
              <a:avLst/>
            </a:prstGeom>
            <a:solidFill>
              <a:sysClr val="window" lastClr="FFFFFF"/>
            </a:solidFill>
            <a:ln w="7620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8559127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21</Words>
  <Application>Microsoft Office PowerPoint</Application>
  <PresentationFormat>A4 210 x 297 mm</PresentationFormat>
  <Paragraphs>11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pop389_私服警備員巡回中</dc:title>
  <dc:subject>pop389_私服警備員巡回中</dc:subject>
  <dc:creator>http://www.digipot.net</dc:creator>
  <cp:lastModifiedBy/>
  <cp:revision>1</cp:revision>
  <dcterms:created xsi:type="dcterms:W3CDTF">2014-09-21T00:40:48Z</dcterms:created>
  <dcterms:modified xsi:type="dcterms:W3CDTF">2014-09-21T00:40:50Z</dcterms:modified>
  <cp:version>1</cp:version>
</cp:coreProperties>
</file>

<file path=docProps/thumbnail.jpeg>
</file>