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2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284" y="-3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059407"/>
            <a:ext cx="9900055" cy="53399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en-US" altLang="ja-JP" sz="12500" b="1" spc="50" dirty="0" smtClean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945" y="1133745"/>
            <a:ext cx="9900055" cy="533992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en-US" altLang="ja-JP" sz="12500" b="1" spc="50" dirty="0" smtClean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1600" b="1" spc="50" dirty="0" smtClean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8000" b="1" spc="50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/>
        </p:nvGrpSpPr>
        <p:grpSpPr>
          <a:xfrm>
            <a:off x="1981561" y="548680"/>
            <a:ext cx="5581729" cy="5812448"/>
            <a:chOff x="6466223" y="2270890"/>
            <a:chExt cx="1906252" cy="1985047"/>
          </a:xfrm>
        </p:grpSpPr>
        <p:sp>
          <p:nvSpPr>
            <p:cNvPr id="30" name="円/楕円 29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1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2" name="台形 31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50" name="台形 49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台形 50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平行四辺形 51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平行四辺形 52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53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平行四辺形 54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" name="円/楕円 47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/>
          <p:cNvSpPr txBox="1"/>
          <p:nvPr/>
        </p:nvSpPr>
        <p:spPr>
          <a:xfrm>
            <a:off x="227475" y="486347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27475" y="399381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3315501" y="1937758"/>
            <a:ext cx="2913850" cy="3034292"/>
            <a:chOff x="6466223" y="2270890"/>
            <a:chExt cx="1906252" cy="1985047"/>
          </a:xfrm>
        </p:grpSpPr>
        <p:sp>
          <p:nvSpPr>
            <p:cNvPr id="46" name="円/楕円 45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7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" name="台形 47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68" name="台形 67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台形 68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平行四辺形 69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平行四辺形 70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平行四辺形 71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平行四辺形 72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1" name="円/楕円 50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31921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345601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当施設内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936460" y="1361264"/>
            <a:ext cx="3671932" cy="3823708"/>
            <a:chOff x="6466223" y="2270890"/>
            <a:chExt cx="1906252" cy="1985047"/>
          </a:xfrm>
        </p:grpSpPr>
        <p:sp>
          <p:nvSpPr>
            <p:cNvPr id="18" name="円/楕円 17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台形 19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6" name="台形 25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平行四辺形 28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円/楕円 22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78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/>
          <p:cNvSpPr txBox="1"/>
          <p:nvPr/>
        </p:nvSpPr>
        <p:spPr>
          <a:xfrm>
            <a:off x="0" y="5319210"/>
            <a:ext cx="9905999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0" y="345601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万引きは犯罪です！</a:t>
            </a:r>
            <a:endParaRPr kumimoji="1" lang="ja-JP" altLang="en-US" sz="60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2936460" y="1361264"/>
            <a:ext cx="3671932" cy="3823708"/>
            <a:chOff x="6466223" y="2270890"/>
            <a:chExt cx="1906252" cy="1985047"/>
          </a:xfrm>
        </p:grpSpPr>
        <p:sp>
          <p:nvSpPr>
            <p:cNvPr id="18" name="円/楕円 17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台形 19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6" name="台形 25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平行四辺形 28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円/楕円 22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218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pop389_私服警備員巡回中</dc:title>
  <dc:subject>pop389_私服警備員巡回中</dc:subject>
  <dc:creator>http://www.digipot.net</dc:creator>
  <cp:lastModifiedBy/>
  <cp:revision>1</cp:revision>
  <dcterms:created xsi:type="dcterms:W3CDTF">2014-09-21T00:40:38Z</dcterms:created>
  <dcterms:modified xsi:type="dcterms:W3CDTF">2014-09-21T00:40:41Z</dcterms:modified>
  <cp:version>1</cp:version>
</cp:coreProperties>
</file>