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8" r:id="rId4"/>
    <p:sldId id="273" r:id="rId5"/>
    <p:sldId id="274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02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12951" y="0"/>
            <a:ext cx="480131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並んで</a:t>
            </a:r>
            <a:endParaRPr lang="en-US" altLang="ja-JP" dirty="0" smtClean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  <a:p>
            <a:r>
              <a:rPr lang="ja-JP" altLang="en-US" sz="12000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お待ち下さい</a:t>
            </a:r>
            <a:endParaRPr lang="ja-JP" altLang="en-US" sz="12000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012951" y="0"/>
            <a:ext cx="480131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/>
              <a:t>並んで</a:t>
            </a:r>
            <a:endParaRPr lang="en-US" altLang="ja-JP" sz="18000" dirty="0"/>
          </a:p>
          <a:p>
            <a:r>
              <a:rPr lang="ja-JP" altLang="en-US" sz="12000" dirty="0"/>
              <a:t>お待ち下さい</a:t>
            </a:r>
          </a:p>
        </p:txBody>
      </p:sp>
    </p:spTree>
    <p:extLst>
      <p:ext uri="{BB962C8B-B14F-4D97-AF65-F5344CB8AC3E}">
        <p14:creationId xmlns:p14="http://schemas.microsoft.com/office/powerpoint/2010/main" val="192057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491533" y="3287815"/>
            <a:ext cx="5862792" cy="3017808"/>
            <a:chOff x="2367489" y="4092804"/>
            <a:chExt cx="3536877" cy="1820571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3042176" y="4274770"/>
              <a:ext cx="595313" cy="1620837"/>
              <a:chOff x="4838700" y="2024063"/>
              <a:chExt cx="595313" cy="1620837"/>
            </a:xfrm>
            <a:solidFill>
              <a:srgbClr val="00B0F0"/>
            </a:solidFill>
          </p:grpSpPr>
          <p:sp>
            <p:nvSpPr>
              <p:cNvPr id="78" name="Oval 26"/>
              <p:cNvSpPr>
                <a:spLocks noChangeArrowheads="1"/>
              </p:cNvSpPr>
              <p:nvPr/>
            </p:nvSpPr>
            <p:spPr bwMode="auto">
              <a:xfrm>
                <a:off x="4838700" y="2024063"/>
                <a:ext cx="404813" cy="404812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" name="AutoShape 27"/>
              <p:cNvSpPr>
                <a:spLocks noChangeArrowheads="1"/>
              </p:cNvSpPr>
              <p:nvPr/>
            </p:nvSpPr>
            <p:spPr bwMode="auto">
              <a:xfrm>
                <a:off x="4838700" y="2428874"/>
                <a:ext cx="404813" cy="8451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AutoShape 29"/>
              <p:cNvSpPr>
                <a:spLocks noChangeArrowheads="1"/>
              </p:cNvSpPr>
              <p:nvPr/>
            </p:nvSpPr>
            <p:spPr bwMode="auto">
              <a:xfrm>
                <a:off x="4883150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1" name="AutoShape 30"/>
              <p:cNvSpPr>
                <a:spLocks noChangeArrowheads="1"/>
              </p:cNvSpPr>
              <p:nvPr/>
            </p:nvSpPr>
            <p:spPr bwMode="auto">
              <a:xfrm>
                <a:off x="50625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2" name="AutoShape 31"/>
              <p:cNvSpPr>
                <a:spLocks noChangeArrowheads="1"/>
              </p:cNvSpPr>
              <p:nvPr/>
            </p:nvSpPr>
            <p:spPr bwMode="auto">
              <a:xfrm rot="7139781">
                <a:off x="5186363" y="2413000"/>
                <a:ext cx="134937" cy="36036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3" name="AutoShape 32"/>
              <p:cNvSpPr>
                <a:spLocks noChangeArrowheads="1"/>
              </p:cNvSpPr>
              <p:nvPr/>
            </p:nvSpPr>
            <p:spPr bwMode="auto">
              <a:xfrm rot="9900000">
                <a:off x="5267325" y="2338388"/>
                <a:ext cx="134938" cy="36036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7" name="グループ化 16"/>
            <p:cNvGrpSpPr/>
            <p:nvPr/>
          </p:nvGrpSpPr>
          <p:grpSpPr>
            <a:xfrm>
              <a:off x="3630584" y="4273976"/>
              <a:ext cx="584200" cy="1620837"/>
              <a:chOff x="8318500" y="2024063"/>
              <a:chExt cx="584200" cy="1620837"/>
            </a:xfrm>
          </p:grpSpPr>
          <p:sp>
            <p:nvSpPr>
              <p:cNvPr id="70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4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6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" name="グループ化 17"/>
            <p:cNvGrpSpPr/>
            <p:nvPr/>
          </p:nvGrpSpPr>
          <p:grpSpPr>
            <a:xfrm>
              <a:off x="2367489" y="4265836"/>
              <a:ext cx="584200" cy="1620837"/>
              <a:chOff x="4052888" y="2024063"/>
              <a:chExt cx="584200" cy="1620837"/>
            </a:xfrm>
          </p:grpSpPr>
          <p:sp>
            <p:nvSpPr>
              <p:cNvPr id="52" name="Oval 19"/>
              <p:cNvSpPr>
                <a:spLocks noChangeArrowheads="1"/>
              </p:cNvSpPr>
              <p:nvPr/>
            </p:nvSpPr>
            <p:spPr bwMode="auto">
              <a:xfrm>
                <a:off x="4143375" y="2024063"/>
                <a:ext cx="404813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3" name="AutoShape 20"/>
              <p:cNvSpPr>
                <a:spLocks noChangeArrowheads="1"/>
              </p:cNvSpPr>
              <p:nvPr/>
            </p:nvSpPr>
            <p:spPr bwMode="auto">
              <a:xfrm>
                <a:off x="4143375" y="2428875"/>
                <a:ext cx="404813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" name="AutoShape 21"/>
              <p:cNvSpPr>
                <a:spLocks noChangeArrowheads="1"/>
              </p:cNvSpPr>
              <p:nvPr/>
            </p:nvSpPr>
            <p:spPr bwMode="auto">
              <a:xfrm flipV="1">
                <a:off x="4052888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22"/>
              <p:cNvSpPr>
                <a:spLocks noChangeArrowheads="1"/>
              </p:cNvSpPr>
              <p:nvPr/>
            </p:nvSpPr>
            <p:spPr bwMode="auto">
              <a:xfrm>
                <a:off x="4187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" name="AutoShape 23"/>
              <p:cNvSpPr>
                <a:spLocks noChangeArrowheads="1"/>
              </p:cNvSpPr>
              <p:nvPr/>
            </p:nvSpPr>
            <p:spPr bwMode="auto">
              <a:xfrm>
                <a:off x="4367213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7" name="AutoShape 24"/>
              <p:cNvSpPr>
                <a:spLocks noChangeArrowheads="1"/>
              </p:cNvSpPr>
              <p:nvPr/>
            </p:nvSpPr>
            <p:spPr bwMode="auto">
              <a:xfrm>
                <a:off x="4398963" y="2851150"/>
                <a:ext cx="125412" cy="2254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" name="Oval 119"/>
              <p:cNvSpPr>
                <a:spLocks noChangeArrowheads="1"/>
              </p:cNvSpPr>
              <p:nvPr/>
            </p:nvSpPr>
            <p:spPr bwMode="auto">
              <a:xfrm>
                <a:off x="4479925" y="2924175"/>
                <a:ext cx="28575" cy="4762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9" name="AutoShape 122"/>
              <p:cNvSpPr>
                <a:spLocks noChangeArrowheads="1"/>
              </p:cNvSpPr>
              <p:nvPr/>
            </p:nvSpPr>
            <p:spPr bwMode="auto">
              <a:xfrm rot="19827125">
                <a:off x="4341813" y="2444750"/>
                <a:ext cx="20637" cy="5048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4272507" y="4284559"/>
              <a:ext cx="1084263" cy="1622425"/>
              <a:chOff x="3648075" y="268288"/>
              <a:chExt cx="1084263" cy="1622425"/>
            </a:xfrm>
          </p:grpSpPr>
          <p:sp>
            <p:nvSpPr>
              <p:cNvPr id="35" name="Oval 46"/>
              <p:cNvSpPr>
                <a:spLocks noChangeArrowheads="1"/>
              </p:cNvSpPr>
              <p:nvPr/>
            </p:nvSpPr>
            <p:spPr bwMode="auto">
              <a:xfrm>
                <a:off x="3738563" y="268288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6" name="AutoShape 47"/>
              <p:cNvSpPr>
                <a:spLocks noChangeArrowheads="1"/>
              </p:cNvSpPr>
              <p:nvPr/>
            </p:nvSpPr>
            <p:spPr bwMode="auto">
              <a:xfrm>
                <a:off x="3738563" y="673100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7" name="AutoShape 48"/>
              <p:cNvSpPr>
                <a:spLocks noChangeArrowheads="1"/>
              </p:cNvSpPr>
              <p:nvPr/>
            </p:nvSpPr>
            <p:spPr bwMode="auto">
              <a:xfrm flipV="1">
                <a:off x="3648075" y="1077913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49"/>
              <p:cNvSpPr>
                <a:spLocks noChangeArrowheads="1"/>
              </p:cNvSpPr>
              <p:nvPr/>
            </p:nvSpPr>
            <p:spPr bwMode="auto">
              <a:xfrm>
                <a:off x="3783013" y="1303338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9" name="AutoShape 50"/>
              <p:cNvSpPr>
                <a:spLocks noChangeArrowheads="1"/>
              </p:cNvSpPr>
              <p:nvPr/>
            </p:nvSpPr>
            <p:spPr bwMode="auto">
              <a:xfrm>
                <a:off x="3962400" y="1303338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" name="AutoShape 51"/>
              <p:cNvSpPr>
                <a:spLocks noChangeArrowheads="1"/>
              </p:cNvSpPr>
              <p:nvPr/>
            </p:nvSpPr>
            <p:spPr bwMode="auto">
              <a:xfrm rot="19918516">
                <a:off x="4102100" y="735013"/>
                <a:ext cx="134938" cy="55245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1" name="Group 52"/>
              <p:cNvGrpSpPr>
                <a:grpSpLocks/>
              </p:cNvGrpSpPr>
              <p:nvPr/>
            </p:nvGrpSpPr>
            <p:grpSpPr bwMode="auto">
              <a:xfrm>
                <a:off x="4322763" y="898525"/>
                <a:ext cx="409575" cy="992188"/>
                <a:chOff x="2695" y="1271"/>
                <a:chExt cx="286" cy="692"/>
              </a:xfrm>
            </p:grpSpPr>
            <p:sp>
              <p:nvSpPr>
                <p:cNvPr id="42" name="Oval 53"/>
                <p:cNvSpPr>
                  <a:spLocks noChangeArrowheads="1"/>
                </p:cNvSpPr>
                <p:nvPr/>
              </p:nvSpPr>
              <p:spPr bwMode="auto">
                <a:xfrm>
                  <a:off x="2765" y="1271"/>
                  <a:ext cx="177" cy="177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3" name="AutoShape 54"/>
                <p:cNvSpPr>
                  <a:spLocks noChangeArrowheads="1"/>
                </p:cNvSpPr>
                <p:nvPr/>
              </p:nvSpPr>
              <p:spPr bwMode="auto">
                <a:xfrm>
                  <a:off x="2765" y="1451"/>
                  <a:ext cx="177" cy="2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" name="AutoShape 55"/>
                <p:cNvSpPr>
                  <a:spLocks noChangeArrowheads="1"/>
                </p:cNvSpPr>
                <p:nvPr/>
              </p:nvSpPr>
              <p:spPr bwMode="auto">
                <a:xfrm flipV="1">
                  <a:off x="2725" y="1608"/>
                  <a:ext cx="256" cy="1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72 w 21600"/>
                    <a:gd name="T13" fmla="*/ 4518 h 21600"/>
                    <a:gd name="T14" fmla="*/ 17128 w 21600"/>
                    <a:gd name="T15" fmla="*/ 170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AutoShape 56"/>
                <p:cNvSpPr>
                  <a:spLocks noChangeArrowheads="1"/>
                </p:cNvSpPr>
                <p:nvPr/>
              </p:nvSpPr>
              <p:spPr bwMode="auto">
                <a:xfrm>
                  <a:off x="2784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6" name="AutoShape 57"/>
                <p:cNvSpPr>
                  <a:spLocks noChangeArrowheads="1"/>
                </p:cNvSpPr>
                <p:nvPr/>
              </p:nvSpPr>
              <p:spPr bwMode="auto">
                <a:xfrm>
                  <a:off x="2863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0" name="AutoShape 58"/>
                <p:cNvSpPr>
                  <a:spLocks noChangeArrowheads="1"/>
                </p:cNvSpPr>
                <p:nvPr/>
              </p:nvSpPr>
              <p:spPr bwMode="auto">
                <a:xfrm rot="-1800000">
                  <a:off x="2695" y="1503"/>
                  <a:ext cx="59" cy="1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1" name="AutoShape 59"/>
                <p:cNvSpPr>
                  <a:spLocks noChangeArrowheads="1"/>
                </p:cNvSpPr>
                <p:nvPr/>
              </p:nvSpPr>
              <p:spPr bwMode="auto">
                <a:xfrm rot="1800000">
                  <a:off x="2742" y="1475"/>
                  <a:ext cx="59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0" name="Group 303"/>
            <p:cNvGrpSpPr>
              <a:grpSpLocks/>
            </p:cNvGrpSpPr>
            <p:nvPr/>
          </p:nvGrpSpPr>
          <p:grpSpPr bwMode="auto">
            <a:xfrm flipH="1">
              <a:off x="5388479" y="4092804"/>
              <a:ext cx="515887" cy="1820571"/>
              <a:chOff x="1419" y="3351"/>
              <a:chExt cx="227" cy="802"/>
            </a:xfrm>
          </p:grpSpPr>
          <p:grpSp>
            <p:nvGrpSpPr>
              <p:cNvPr id="21" name="Group 244"/>
              <p:cNvGrpSpPr>
                <a:grpSpLocks/>
              </p:cNvGrpSpPr>
              <p:nvPr/>
            </p:nvGrpSpPr>
            <p:grpSpPr bwMode="auto">
              <a:xfrm rot="-900000">
                <a:off x="1447" y="3776"/>
                <a:ext cx="142" cy="368"/>
                <a:chOff x="1787" y="2897"/>
                <a:chExt cx="142" cy="368"/>
              </a:xfrm>
            </p:grpSpPr>
            <p:sp>
              <p:nvSpPr>
                <p:cNvPr id="33" name="AutoShape 24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" name="AutoShape 24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2" name="Oval 247"/>
              <p:cNvSpPr>
                <a:spLocks noChangeArrowheads="1"/>
              </p:cNvSpPr>
              <p:nvPr/>
            </p:nvSpPr>
            <p:spPr bwMode="auto">
              <a:xfrm>
                <a:off x="1419" y="3351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" name="AutoShape 248"/>
              <p:cNvSpPr>
                <a:spLocks noChangeArrowheads="1"/>
              </p:cNvSpPr>
              <p:nvPr/>
            </p:nvSpPr>
            <p:spPr bwMode="auto">
              <a:xfrm>
                <a:off x="1419" y="3522"/>
                <a:ext cx="170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4" name="Group 251"/>
              <p:cNvGrpSpPr>
                <a:grpSpLocks/>
              </p:cNvGrpSpPr>
              <p:nvPr/>
            </p:nvGrpSpPr>
            <p:grpSpPr bwMode="auto">
              <a:xfrm rot="-900000">
                <a:off x="1419" y="3776"/>
                <a:ext cx="142" cy="368"/>
                <a:chOff x="1787" y="2897"/>
                <a:chExt cx="142" cy="368"/>
              </a:xfrm>
            </p:grpSpPr>
            <p:sp>
              <p:nvSpPr>
                <p:cNvPr id="31" name="AutoShape 252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2" name="AutoShape 253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5" name="Group 272"/>
              <p:cNvGrpSpPr>
                <a:grpSpLocks/>
              </p:cNvGrpSpPr>
              <p:nvPr/>
            </p:nvGrpSpPr>
            <p:grpSpPr bwMode="auto">
              <a:xfrm>
                <a:off x="1447" y="3974"/>
                <a:ext cx="199" cy="179"/>
                <a:chOff x="1759" y="3257"/>
                <a:chExt cx="199" cy="179"/>
              </a:xfrm>
            </p:grpSpPr>
            <p:sp>
              <p:nvSpPr>
                <p:cNvPr id="26" name="Rectangle 273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" name="AutoShape 274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8" name="Group 275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29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0" name="Rectangle 277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テキスト ボックス 61"/>
          <p:cNvSpPr txBox="1"/>
          <p:nvPr/>
        </p:nvSpPr>
        <p:spPr>
          <a:xfrm>
            <a:off x="5945" y="505117"/>
            <a:ext cx="6852055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04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並んで</a:t>
            </a:r>
            <a:endParaRPr kumimoji="1" lang="ja-JP" altLang="en-US" sz="104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945" y="5892873"/>
            <a:ext cx="6852055" cy="378565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</a:t>
            </a:r>
            <a:r>
              <a:rPr kumimoji="1" lang="en-US" altLang="ja-JP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下さい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616508" y="2468897"/>
            <a:ext cx="5612842" cy="2889148"/>
            <a:chOff x="2367489" y="4092804"/>
            <a:chExt cx="3536877" cy="1820571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3042176" y="4274770"/>
              <a:ext cx="595313" cy="1620837"/>
              <a:chOff x="4838700" y="2024063"/>
              <a:chExt cx="595313" cy="1620837"/>
            </a:xfrm>
            <a:solidFill>
              <a:srgbClr val="00B0F0"/>
            </a:solidFill>
          </p:grpSpPr>
          <p:sp>
            <p:nvSpPr>
              <p:cNvPr id="82" name="Oval 26"/>
              <p:cNvSpPr>
                <a:spLocks noChangeArrowheads="1"/>
              </p:cNvSpPr>
              <p:nvPr/>
            </p:nvSpPr>
            <p:spPr bwMode="auto">
              <a:xfrm>
                <a:off x="4838700" y="2024063"/>
                <a:ext cx="404813" cy="404812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3" name="AutoShape 27"/>
              <p:cNvSpPr>
                <a:spLocks noChangeArrowheads="1"/>
              </p:cNvSpPr>
              <p:nvPr/>
            </p:nvSpPr>
            <p:spPr bwMode="auto">
              <a:xfrm>
                <a:off x="4838700" y="2428874"/>
                <a:ext cx="404813" cy="8451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4" name="AutoShape 29"/>
              <p:cNvSpPr>
                <a:spLocks noChangeArrowheads="1"/>
              </p:cNvSpPr>
              <p:nvPr/>
            </p:nvSpPr>
            <p:spPr bwMode="auto">
              <a:xfrm>
                <a:off x="4883150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AutoShape 30"/>
              <p:cNvSpPr>
                <a:spLocks noChangeArrowheads="1"/>
              </p:cNvSpPr>
              <p:nvPr/>
            </p:nvSpPr>
            <p:spPr bwMode="auto">
              <a:xfrm>
                <a:off x="50625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AutoShape 31"/>
              <p:cNvSpPr>
                <a:spLocks noChangeArrowheads="1"/>
              </p:cNvSpPr>
              <p:nvPr/>
            </p:nvSpPr>
            <p:spPr bwMode="auto">
              <a:xfrm rot="7139781">
                <a:off x="5186363" y="2413000"/>
                <a:ext cx="134937" cy="36036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7" name="AutoShape 32"/>
              <p:cNvSpPr>
                <a:spLocks noChangeArrowheads="1"/>
              </p:cNvSpPr>
              <p:nvPr/>
            </p:nvSpPr>
            <p:spPr bwMode="auto">
              <a:xfrm rot="9900000">
                <a:off x="5267325" y="2338388"/>
                <a:ext cx="134938" cy="36036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9" name="グループ化 18"/>
            <p:cNvGrpSpPr/>
            <p:nvPr/>
          </p:nvGrpSpPr>
          <p:grpSpPr>
            <a:xfrm>
              <a:off x="3630584" y="4273976"/>
              <a:ext cx="584200" cy="1620837"/>
              <a:chOff x="8318500" y="2024063"/>
              <a:chExt cx="584200" cy="1620837"/>
            </a:xfrm>
          </p:grpSpPr>
          <p:sp>
            <p:nvSpPr>
              <p:cNvPr id="74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6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9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2367489" y="4265836"/>
              <a:ext cx="584200" cy="1620837"/>
              <a:chOff x="4052888" y="2024063"/>
              <a:chExt cx="584200" cy="1620837"/>
            </a:xfrm>
          </p:grpSpPr>
          <p:sp>
            <p:nvSpPr>
              <p:cNvPr id="66" name="Oval 19"/>
              <p:cNvSpPr>
                <a:spLocks noChangeArrowheads="1"/>
              </p:cNvSpPr>
              <p:nvPr/>
            </p:nvSpPr>
            <p:spPr bwMode="auto">
              <a:xfrm>
                <a:off x="4143375" y="2024063"/>
                <a:ext cx="404813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7" name="AutoShape 20"/>
              <p:cNvSpPr>
                <a:spLocks noChangeArrowheads="1"/>
              </p:cNvSpPr>
              <p:nvPr/>
            </p:nvSpPr>
            <p:spPr bwMode="auto">
              <a:xfrm>
                <a:off x="4143375" y="2428875"/>
                <a:ext cx="404813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8" name="AutoShape 21"/>
              <p:cNvSpPr>
                <a:spLocks noChangeArrowheads="1"/>
              </p:cNvSpPr>
              <p:nvPr/>
            </p:nvSpPr>
            <p:spPr bwMode="auto">
              <a:xfrm flipV="1">
                <a:off x="4052888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22"/>
              <p:cNvSpPr>
                <a:spLocks noChangeArrowheads="1"/>
              </p:cNvSpPr>
              <p:nvPr/>
            </p:nvSpPr>
            <p:spPr bwMode="auto">
              <a:xfrm>
                <a:off x="4187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" name="AutoShape 23"/>
              <p:cNvSpPr>
                <a:spLocks noChangeArrowheads="1"/>
              </p:cNvSpPr>
              <p:nvPr/>
            </p:nvSpPr>
            <p:spPr bwMode="auto">
              <a:xfrm>
                <a:off x="4367213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AutoShape 24"/>
              <p:cNvSpPr>
                <a:spLocks noChangeArrowheads="1"/>
              </p:cNvSpPr>
              <p:nvPr/>
            </p:nvSpPr>
            <p:spPr bwMode="auto">
              <a:xfrm>
                <a:off x="4398963" y="2851150"/>
                <a:ext cx="125412" cy="2254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Oval 119"/>
              <p:cNvSpPr>
                <a:spLocks noChangeArrowheads="1"/>
              </p:cNvSpPr>
              <p:nvPr/>
            </p:nvSpPr>
            <p:spPr bwMode="auto">
              <a:xfrm>
                <a:off x="4479925" y="2924175"/>
                <a:ext cx="28575" cy="4762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" name="AutoShape 122"/>
              <p:cNvSpPr>
                <a:spLocks noChangeArrowheads="1"/>
              </p:cNvSpPr>
              <p:nvPr/>
            </p:nvSpPr>
            <p:spPr bwMode="auto">
              <a:xfrm rot="19827125">
                <a:off x="4341813" y="2444750"/>
                <a:ext cx="20637" cy="5048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4272507" y="4284559"/>
              <a:ext cx="1084263" cy="1622425"/>
              <a:chOff x="3648075" y="268288"/>
              <a:chExt cx="1084263" cy="1622425"/>
            </a:xfrm>
          </p:grpSpPr>
          <p:sp>
            <p:nvSpPr>
              <p:cNvPr id="50" name="Oval 46"/>
              <p:cNvSpPr>
                <a:spLocks noChangeArrowheads="1"/>
              </p:cNvSpPr>
              <p:nvPr/>
            </p:nvSpPr>
            <p:spPr bwMode="auto">
              <a:xfrm>
                <a:off x="3738563" y="268288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1" name="AutoShape 47"/>
              <p:cNvSpPr>
                <a:spLocks noChangeArrowheads="1"/>
              </p:cNvSpPr>
              <p:nvPr/>
            </p:nvSpPr>
            <p:spPr bwMode="auto">
              <a:xfrm>
                <a:off x="3738563" y="673100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2" name="AutoShape 48"/>
              <p:cNvSpPr>
                <a:spLocks noChangeArrowheads="1"/>
              </p:cNvSpPr>
              <p:nvPr/>
            </p:nvSpPr>
            <p:spPr bwMode="auto">
              <a:xfrm flipV="1">
                <a:off x="3648075" y="1077913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AutoShape 49"/>
              <p:cNvSpPr>
                <a:spLocks noChangeArrowheads="1"/>
              </p:cNvSpPr>
              <p:nvPr/>
            </p:nvSpPr>
            <p:spPr bwMode="auto">
              <a:xfrm>
                <a:off x="3783013" y="1303338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4" name="AutoShape 50"/>
              <p:cNvSpPr>
                <a:spLocks noChangeArrowheads="1"/>
              </p:cNvSpPr>
              <p:nvPr/>
            </p:nvSpPr>
            <p:spPr bwMode="auto">
              <a:xfrm>
                <a:off x="3962400" y="1303338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" name="AutoShape 51"/>
              <p:cNvSpPr>
                <a:spLocks noChangeArrowheads="1"/>
              </p:cNvSpPr>
              <p:nvPr/>
            </p:nvSpPr>
            <p:spPr bwMode="auto">
              <a:xfrm rot="19918516">
                <a:off x="4102100" y="735013"/>
                <a:ext cx="134938" cy="55245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56" name="Group 52"/>
              <p:cNvGrpSpPr>
                <a:grpSpLocks/>
              </p:cNvGrpSpPr>
              <p:nvPr/>
            </p:nvGrpSpPr>
            <p:grpSpPr bwMode="auto">
              <a:xfrm>
                <a:off x="4322763" y="898525"/>
                <a:ext cx="409575" cy="992188"/>
                <a:chOff x="2695" y="1271"/>
                <a:chExt cx="286" cy="692"/>
              </a:xfrm>
            </p:grpSpPr>
            <p:sp>
              <p:nvSpPr>
                <p:cNvPr id="57" name="Oval 53"/>
                <p:cNvSpPr>
                  <a:spLocks noChangeArrowheads="1"/>
                </p:cNvSpPr>
                <p:nvPr/>
              </p:nvSpPr>
              <p:spPr bwMode="auto">
                <a:xfrm>
                  <a:off x="2765" y="1271"/>
                  <a:ext cx="177" cy="177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8" name="AutoShape 54"/>
                <p:cNvSpPr>
                  <a:spLocks noChangeArrowheads="1"/>
                </p:cNvSpPr>
                <p:nvPr/>
              </p:nvSpPr>
              <p:spPr bwMode="auto">
                <a:xfrm>
                  <a:off x="2765" y="1451"/>
                  <a:ext cx="177" cy="2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9" name="AutoShape 55"/>
                <p:cNvSpPr>
                  <a:spLocks noChangeArrowheads="1"/>
                </p:cNvSpPr>
                <p:nvPr/>
              </p:nvSpPr>
              <p:spPr bwMode="auto">
                <a:xfrm flipV="1">
                  <a:off x="2725" y="1608"/>
                  <a:ext cx="256" cy="1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72 w 21600"/>
                    <a:gd name="T13" fmla="*/ 4518 h 21600"/>
                    <a:gd name="T14" fmla="*/ 17128 w 21600"/>
                    <a:gd name="T15" fmla="*/ 170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56"/>
                <p:cNvSpPr>
                  <a:spLocks noChangeArrowheads="1"/>
                </p:cNvSpPr>
                <p:nvPr/>
              </p:nvSpPr>
              <p:spPr bwMode="auto">
                <a:xfrm>
                  <a:off x="2784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1" name="AutoShape 57"/>
                <p:cNvSpPr>
                  <a:spLocks noChangeArrowheads="1"/>
                </p:cNvSpPr>
                <p:nvPr/>
              </p:nvSpPr>
              <p:spPr bwMode="auto">
                <a:xfrm>
                  <a:off x="2863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4" name="AutoShape 58"/>
                <p:cNvSpPr>
                  <a:spLocks noChangeArrowheads="1"/>
                </p:cNvSpPr>
                <p:nvPr/>
              </p:nvSpPr>
              <p:spPr bwMode="auto">
                <a:xfrm rot="-1800000">
                  <a:off x="2695" y="1503"/>
                  <a:ext cx="59" cy="1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5" name="AutoShape 59"/>
                <p:cNvSpPr>
                  <a:spLocks noChangeArrowheads="1"/>
                </p:cNvSpPr>
                <p:nvPr/>
              </p:nvSpPr>
              <p:spPr bwMode="auto">
                <a:xfrm rot="1800000">
                  <a:off x="2742" y="1475"/>
                  <a:ext cx="59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2" name="Group 303"/>
            <p:cNvGrpSpPr>
              <a:grpSpLocks/>
            </p:cNvGrpSpPr>
            <p:nvPr/>
          </p:nvGrpSpPr>
          <p:grpSpPr bwMode="auto">
            <a:xfrm flipH="1">
              <a:off x="5388479" y="4092804"/>
              <a:ext cx="515887" cy="1820571"/>
              <a:chOff x="1419" y="3351"/>
              <a:chExt cx="227" cy="802"/>
            </a:xfrm>
          </p:grpSpPr>
          <p:grpSp>
            <p:nvGrpSpPr>
              <p:cNvPr id="23" name="Group 244"/>
              <p:cNvGrpSpPr>
                <a:grpSpLocks/>
              </p:cNvGrpSpPr>
              <p:nvPr/>
            </p:nvGrpSpPr>
            <p:grpSpPr bwMode="auto">
              <a:xfrm rot="-900000">
                <a:off x="1447" y="3776"/>
                <a:ext cx="142" cy="368"/>
                <a:chOff x="1787" y="2897"/>
                <a:chExt cx="142" cy="368"/>
              </a:xfrm>
            </p:grpSpPr>
            <p:sp>
              <p:nvSpPr>
                <p:cNvPr id="35" name="AutoShape 24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9" name="AutoShape 24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4" name="Oval 247"/>
              <p:cNvSpPr>
                <a:spLocks noChangeArrowheads="1"/>
              </p:cNvSpPr>
              <p:nvPr/>
            </p:nvSpPr>
            <p:spPr bwMode="auto">
              <a:xfrm>
                <a:off x="1419" y="3351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" name="AutoShape 248"/>
              <p:cNvSpPr>
                <a:spLocks noChangeArrowheads="1"/>
              </p:cNvSpPr>
              <p:nvPr/>
            </p:nvSpPr>
            <p:spPr bwMode="auto">
              <a:xfrm>
                <a:off x="1419" y="3522"/>
                <a:ext cx="170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6" name="Group 251"/>
              <p:cNvGrpSpPr>
                <a:grpSpLocks/>
              </p:cNvGrpSpPr>
              <p:nvPr/>
            </p:nvGrpSpPr>
            <p:grpSpPr bwMode="auto">
              <a:xfrm rot="-900000">
                <a:off x="1419" y="3776"/>
                <a:ext cx="142" cy="368"/>
                <a:chOff x="1787" y="2897"/>
                <a:chExt cx="142" cy="368"/>
              </a:xfrm>
            </p:grpSpPr>
            <p:sp>
              <p:nvSpPr>
                <p:cNvPr id="33" name="AutoShape 252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" name="AutoShape 253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27" name="Group 272"/>
              <p:cNvGrpSpPr>
                <a:grpSpLocks/>
              </p:cNvGrpSpPr>
              <p:nvPr/>
            </p:nvGrpSpPr>
            <p:grpSpPr bwMode="auto">
              <a:xfrm>
                <a:off x="1447" y="3974"/>
                <a:ext cx="199" cy="179"/>
                <a:chOff x="1759" y="3257"/>
                <a:chExt cx="199" cy="179"/>
              </a:xfrm>
            </p:grpSpPr>
            <p:sp>
              <p:nvSpPr>
                <p:cNvPr id="28" name="Rectangle 273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" name="AutoShape 274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0" name="Group 275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31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2" name="Rectangle 277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/>
          <p:cNvSpPr txBox="1"/>
          <p:nvPr/>
        </p:nvSpPr>
        <p:spPr>
          <a:xfrm>
            <a:off x="5945" y="6781362"/>
            <a:ext cx="6852055" cy="186204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1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並んで</a:t>
            </a:r>
            <a:endParaRPr kumimoji="1" lang="ja-JP" altLang="en-US" sz="166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945" y="8355086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お待ち下さい</a:t>
            </a:r>
            <a:endParaRPr kumimoji="1" lang="ja-JP" altLang="en-US" sz="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616508" y="2940223"/>
            <a:ext cx="5612842" cy="2889148"/>
            <a:chOff x="2367489" y="4092804"/>
            <a:chExt cx="3536877" cy="1820571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3042176" y="4274770"/>
              <a:ext cx="595313" cy="1620837"/>
              <a:chOff x="4838700" y="2024063"/>
              <a:chExt cx="595313" cy="1620837"/>
            </a:xfrm>
            <a:solidFill>
              <a:srgbClr val="00B0F0"/>
            </a:solidFill>
          </p:grpSpPr>
          <p:sp>
            <p:nvSpPr>
              <p:cNvPr id="84" name="Oval 26"/>
              <p:cNvSpPr>
                <a:spLocks noChangeArrowheads="1"/>
              </p:cNvSpPr>
              <p:nvPr/>
            </p:nvSpPr>
            <p:spPr bwMode="auto">
              <a:xfrm>
                <a:off x="4838700" y="2024063"/>
                <a:ext cx="404813" cy="404812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AutoShape 27"/>
              <p:cNvSpPr>
                <a:spLocks noChangeArrowheads="1"/>
              </p:cNvSpPr>
              <p:nvPr/>
            </p:nvSpPr>
            <p:spPr bwMode="auto">
              <a:xfrm>
                <a:off x="4838700" y="2428874"/>
                <a:ext cx="404813" cy="8451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AutoShape 29"/>
              <p:cNvSpPr>
                <a:spLocks noChangeArrowheads="1"/>
              </p:cNvSpPr>
              <p:nvPr/>
            </p:nvSpPr>
            <p:spPr bwMode="auto">
              <a:xfrm>
                <a:off x="4883150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7" name="AutoShape 30"/>
              <p:cNvSpPr>
                <a:spLocks noChangeArrowheads="1"/>
              </p:cNvSpPr>
              <p:nvPr/>
            </p:nvSpPr>
            <p:spPr bwMode="auto">
              <a:xfrm>
                <a:off x="50625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8" name="AutoShape 31"/>
              <p:cNvSpPr>
                <a:spLocks noChangeArrowheads="1"/>
              </p:cNvSpPr>
              <p:nvPr/>
            </p:nvSpPr>
            <p:spPr bwMode="auto">
              <a:xfrm rot="7139781">
                <a:off x="5186363" y="2413000"/>
                <a:ext cx="134937" cy="36036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9" name="AutoShape 32"/>
              <p:cNvSpPr>
                <a:spLocks noChangeArrowheads="1"/>
              </p:cNvSpPr>
              <p:nvPr/>
            </p:nvSpPr>
            <p:spPr bwMode="auto">
              <a:xfrm rot="9900000">
                <a:off x="5267325" y="2338388"/>
                <a:ext cx="134938" cy="36036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3630584" y="4273976"/>
              <a:ext cx="584200" cy="1620837"/>
              <a:chOff x="8318500" y="2024063"/>
              <a:chExt cx="584200" cy="1620837"/>
            </a:xfrm>
          </p:grpSpPr>
          <p:sp>
            <p:nvSpPr>
              <p:cNvPr id="76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1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2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2367489" y="4265836"/>
              <a:ext cx="584200" cy="1620837"/>
              <a:chOff x="4052888" y="2024063"/>
              <a:chExt cx="584200" cy="1620837"/>
            </a:xfrm>
          </p:grpSpPr>
          <p:sp>
            <p:nvSpPr>
              <p:cNvPr id="68" name="Oval 19"/>
              <p:cNvSpPr>
                <a:spLocks noChangeArrowheads="1"/>
              </p:cNvSpPr>
              <p:nvPr/>
            </p:nvSpPr>
            <p:spPr bwMode="auto">
              <a:xfrm>
                <a:off x="4143375" y="2024063"/>
                <a:ext cx="404813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" name="AutoShape 20"/>
              <p:cNvSpPr>
                <a:spLocks noChangeArrowheads="1"/>
              </p:cNvSpPr>
              <p:nvPr/>
            </p:nvSpPr>
            <p:spPr bwMode="auto">
              <a:xfrm>
                <a:off x="4143375" y="2428875"/>
                <a:ext cx="404813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" name="AutoShape 21"/>
              <p:cNvSpPr>
                <a:spLocks noChangeArrowheads="1"/>
              </p:cNvSpPr>
              <p:nvPr/>
            </p:nvSpPr>
            <p:spPr bwMode="auto">
              <a:xfrm flipV="1">
                <a:off x="4052888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AutoShape 22"/>
              <p:cNvSpPr>
                <a:spLocks noChangeArrowheads="1"/>
              </p:cNvSpPr>
              <p:nvPr/>
            </p:nvSpPr>
            <p:spPr bwMode="auto">
              <a:xfrm>
                <a:off x="4187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AutoShape 23"/>
              <p:cNvSpPr>
                <a:spLocks noChangeArrowheads="1"/>
              </p:cNvSpPr>
              <p:nvPr/>
            </p:nvSpPr>
            <p:spPr bwMode="auto">
              <a:xfrm>
                <a:off x="4367213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" name="AutoShape 24"/>
              <p:cNvSpPr>
                <a:spLocks noChangeArrowheads="1"/>
              </p:cNvSpPr>
              <p:nvPr/>
            </p:nvSpPr>
            <p:spPr bwMode="auto">
              <a:xfrm>
                <a:off x="4398963" y="2851150"/>
                <a:ext cx="125412" cy="2254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4" name="Oval 119"/>
              <p:cNvSpPr>
                <a:spLocks noChangeArrowheads="1"/>
              </p:cNvSpPr>
              <p:nvPr/>
            </p:nvSpPr>
            <p:spPr bwMode="auto">
              <a:xfrm>
                <a:off x="4479925" y="2924175"/>
                <a:ext cx="28575" cy="4762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122"/>
              <p:cNvSpPr>
                <a:spLocks noChangeArrowheads="1"/>
              </p:cNvSpPr>
              <p:nvPr/>
            </p:nvSpPr>
            <p:spPr bwMode="auto">
              <a:xfrm rot="19827125">
                <a:off x="4341813" y="2444750"/>
                <a:ext cx="20637" cy="5048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4272507" y="4284559"/>
              <a:ext cx="1084263" cy="1622425"/>
              <a:chOff x="3648075" y="268288"/>
              <a:chExt cx="1084263" cy="1622425"/>
            </a:xfrm>
          </p:grpSpPr>
          <p:sp>
            <p:nvSpPr>
              <p:cNvPr id="54" name="Oval 46"/>
              <p:cNvSpPr>
                <a:spLocks noChangeArrowheads="1"/>
              </p:cNvSpPr>
              <p:nvPr/>
            </p:nvSpPr>
            <p:spPr bwMode="auto">
              <a:xfrm>
                <a:off x="3738563" y="268288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" name="AutoShape 47"/>
              <p:cNvSpPr>
                <a:spLocks noChangeArrowheads="1"/>
              </p:cNvSpPr>
              <p:nvPr/>
            </p:nvSpPr>
            <p:spPr bwMode="auto">
              <a:xfrm>
                <a:off x="3738563" y="673100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" name="AutoShape 48"/>
              <p:cNvSpPr>
                <a:spLocks noChangeArrowheads="1"/>
              </p:cNvSpPr>
              <p:nvPr/>
            </p:nvSpPr>
            <p:spPr bwMode="auto">
              <a:xfrm flipV="1">
                <a:off x="3648075" y="1077913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49"/>
              <p:cNvSpPr>
                <a:spLocks noChangeArrowheads="1"/>
              </p:cNvSpPr>
              <p:nvPr/>
            </p:nvSpPr>
            <p:spPr bwMode="auto">
              <a:xfrm>
                <a:off x="3783013" y="1303338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" name="AutoShape 50"/>
              <p:cNvSpPr>
                <a:spLocks noChangeArrowheads="1"/>
              </p:cNvSpPr>
              <p:nvPr/>
            </p:nvSpPr>
            <p:spPr bwMode="auto">
              <a:xfrm>
                <a:off x="3962400" y="1303338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9" name="AutoShape 51"/>
              <p:cNvSpPr>
                <a:spLocks noChangeArrowheads="1"/>
              </p:cNvSpPr>
              <p:nvPr/>
            </p:nvSpPr>
            <p:spPr bwMode="auto">
              <a:xfrm rot="19918516">
                <a:off x="4102100" y="735013"/>
                <a:ext cx="134938" cy="55245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60" name="Group 52"/>
              <p:cNvGrpSpPr>
                <a:grpSpLocks/>
              </p:cNvGrpSpPr>
              <p:nvPr/>
            </p:nvGrpSpPr>
            <p:grpSpPr bwMode="auto">
              <a:xfrm>
                <a:off x="4322763" y="898525"/>
                <a:ext cx="409575" cy="992188"/>
                <a:chOff x="2695" y="1271"/>
                <a:chExt cx="286" cy="692"/>
              </a:xfrm>
            </p:grpSpPr>
            <p:sp>
              <p:nvSpPr>
                <p:cNvPr id="61" name="Oval 53"/>
                <p:cNvSpPr>
                  <a:spLocks noChangeArrowheads="1"/>
                </p:cNvSpPr>
                <p:nvPr/>
              </p:nvSpPr>
              <p:spPr bwMode="auto">
                <a:xfrm>
                  <a:off x="2765" y="1271"/>
                  <a:ext cx="177" cy="177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2" name="AutoShape 54"/>
                <p:cNvSpPr>
                  <a:spLocks noChangeArrowheads="1"/>
                </p:cNvSpPr>
                <p:nvPr/>
              </p:nvSpPr>
              <p:spPr bwMode="auto">
                <a:xfrm>
                  <a:off x="2765" y="1451"/>
                  <a:ext cx="177" cy="2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3" name="AutoShape 55"/>
                <p:cNvSpPr>
                  <a:spLocks noChangeArrowheads="1"/>
                </p:cNvSpPr>
                <p:nvPr/>
              </p:nvSpPr>
              <p:spPr bwMode="auto">
                <a:xfrm flipV="1">
                  <a:off x="2725" y="1608"/>
                  <a:ext cx="256" cy="1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72 w 21600"/>
                    <a:gd name="T13" fmla="*/ 4518 h 21600"/>
                    <a:gd name="T14" fmla="*/ 17128 w 21600"/>
                    <a:gd name="T15" fmla="*/ 170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56"/>
                <p:cNvSpPr>
                  <a:spLocks noChangeArrowheads="1"/>
                </p:cNvSpPr>
                <p:nvPr/>
              </p:nvSpPr>
              <p:spPr bwMode="auto">
                <a:xfrm>
                  <a:off x="2784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5" name="AutoShape 57"/>
                <p:cNvSpPr>
                  <a:spLocks noChangeArrowheads="1"/>
                </p:cNvSpPr>
                <p:nvPr/>
              </p:nvSpPr>
              <p:spPr bwMode="auto">
                <a:xfrm>
                  <a:off x="2863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6" name="AutoShape 58"/>
                <p:cNvSpPr>
                  <a:spLocks noChangeArrowheads="1"/>
                </p:cNvSpPr>
                <p:nvPr/>
              </p:nvSpPr>
              <p:spPr bwMode="auto">
                <a:xfrm rot="-1800000">
                  <a:off x="2695" y="1503"/>
                  <a:ext cx="59" cy="1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7" name="AutoShape 59"/>
                <p:cNvSpPr>
                  <a:spLocks noChangeArrowheads="1"/>
                </p:cNvSpPr>
                <p:nvPr/>
              </p:nvSpPr>
              <p:spPr bwMode="auto">
                <a:xfrm rot="1800000">
                  <a:off x="2742" y="1475"/>
                  <a:ext cx="59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3" name="Group 303"/>
            <p:cNvGrpSpPr>
              <a:grpSpLocks/>
            </p:cNvGrpSpPr>
            <p:nvPr/>
          </p:nvGrpSpPr>
          <p:grpSpPr bwMode="auto">
            <a:xfrm flipH="1">
              <a:off x="5388479" y="4092804"/>
              <a:ext cx="515887" cy="1820571"/>
              <a:chOff x="1419" y="3351"/>
              <a:chExt cx="227" cy="802"/>
            </a:xfrm>
          </p:grpSpPr>
          <p:grpSp>
            <p:nvGrpSpPr>
              <p:cNvPr id="24" name="Group 244"/>
              <p:cNvGrpSpPr>
                <a:grpSpLocks/>
              </p:cNvGrpSpPr>
              <p:nvPr/>
            </p:nvGrpSpPr>
            <p:grpSpPr bwMode="auto">
              <a:xfrm rot="-900000">
                <a:off x="1447" y="3776"/>
                <a:ext cx="142" cy="368"/>
                <a:chOff x="1787" y="2897"/>
                <a:chExt cx="142" cy="368"/>
              </a:xfrm>
            </p:grpSpPr>
            <p:sp>
              <p:nvSpPr>
                <p:cNvPr id="52" name="AutoShape 24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3" name="AutoShape 24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5" name="Oval 247"/>
              <p:cNvSpPr>
                <a:spLocks noChangeArrowheads="1"/>
              </p:cNvSpPr>
              <p:nvPr/>
            </p:nvSpPr>
            <p:spPr bwMode="auto">
              <a:xfrm>
                <a:off x="1419" y="3351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" name="AutoShape 248"/>
              <p:cNvSpPr>
                <a:spLocks noChangeArrowheads="1"/>
              </p:cNvSpPr>
              <p:nvPr/>
            </p:nvSpPr>
            <p:spPr bwMode="auto">
              <a:xfrm>
                <a:off x="1419" y="3522"/>
                <a:ext cx="170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7" name="Group 251"/>
              <p:cNvGrpSpPr>
                <a:grpSpLocks/>
              </p:cNvGrpSpPr>
              <p:nvPr/>
            </p:nvGrpSpPr>
            <p:grpSpPr bwMode="auto">
              <a:xfrm rot="-900000">
                <a:off x="1419" y="3776"/>
                <a:ext cx="142" cy="368"/>
                <a:chOff x="1787" y="2897"/>
                <a:chExt cx="142" cy="368"/>
              </a:xfrm>
            </p:grpSpPr>
            <p:sp>
              <p:nvSpPr>
                <p:cNvPr id="36" name="AutoShape 252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1" name="AutoShape 253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30" name="Group 272"/>
              <p:cNvGrpSpPr>
                <a:grpSpLocks/>
              </p:cNvGrpSpPr>
              <p:nvPr/>
            </p:nvGrpSpPr>
            <p:grpSpPr bwMode="auto">
              <a:xfrm>
                <a:off x="1447" y="3974"/>
                <a:ext cx="199" cy="179"/>
                <a:chOff x="1759" y="3257"/>
                <a:chExt cx="199" cy="179"/>
              </a:xfrm>
            </p:grpSpPr>
            <p:sp>
              <p:nvSpPr>
                <p:cNvPr id="31" name="Rectangle 273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2" name="AutoShape 274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" name="Group 275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34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5" name="Rectangle 277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</p:grpSp>
      <p:sp>
        <p:nvSpPr>
          <p:cNvPr id="90" name="テキスト ボックス 89"/>
          <p:cNvSpPr txBox="1"/>
          <p:nvPr/>
        </p:nvSpPr>
        <p:spPr>
          <a:xfrm>
            <a:off x="5944" y="722530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お越しの方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から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順番</a:t>
            </a:r>
            <a:r>
              <a:rPr kumimoji="1"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/>
          <p:cNvSpPr txBox="1"/>
          <p:nvPr/>
        </p:nvSpPr>
        <p:spPr>
          <a:xfrm>
            <a:off x="5945" y="6781362"/>
            <a:ext cx="6852055" cy="186204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1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並んで</a:t>
            </a:r>
            <a:endParaRPr kumimoji="1" lang="ja-JP" altLang="en-US" sz="166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945" y="8355086"/>
            <a:ext cx="6852055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お待ち下さい</a:t>
            </a:r>
            <a:endParaRPr kumimoji="1" lang="ja-JP" altLang="en-US" sz="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616508" y="2940223"/>
            <a:ext cx="5612842" cy="2889148"/>
            <a:chOff x="2367489" y="4092804"/>
            <a:chExt cx="3536877" cy="1820571"/>
          </a:xfrm>
        </p:grpSpPr>
        <p:grpSp>
          <p:nvGrpSpPr>
            <p:cNvPr id="19" name="グループ化 18"/>
            <p:cNvGrpSpPr/>
            <p:nvPr/>
          </p:nvGrpSpPr>
          <p:grpSpPr>
            <a:xfrm>
              <a:off x="3042176" y="4274770"/>
              <a:ext cx="595313" cy="1620837"/>
              <a:chOff x="4838700" y="2024063"/>
              <a:chExt cx="595313" cy="1620837"/>
            </a:xfrm>
            <a:solidFill>
              <a:srgbClr val="00B0F0"/>
            </a:solidFill>
          </p:grpSpPr>
          <p:sp>
            <p:nvSpPr>
              <p:cNvPr id="84" name="Oval 26"/>
              <p:cNvSpPr>
                <a:spLocks noChangeArrowheads="1"/>
              </p:cNvSpPr>
              <p:nvPr/>
            </p:nvSpPr>
            <p:spPr bwMode="auto">
              <a:xfrm>
                <a:off x="4838700" y="2024063"/>
                <a:ext cx="404813" cy="404812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AutoShape 27"/>
              <p:cNvSpPr>
                <a:spLocks noChangeArrowheads="1"/>
              </p:cNvSpPr>
              <p:nvPr/>
            </p:nvSpPr>
            <p:spPr bwMode="auto">
              <a:xfrm>
                <a:off x="4838700" y="2428874"/>
                <a:ext cx="404813" cy="845141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AutoShape 29"/>
              <p:cNvSpPr>
                <a:spLocks noChangeArrowheads="1"/>
              </p:cNvSpPr>
              <p:nvPr/>
            </p:nvSpPr>
            <p:spPr bwMode="auto">
              <a:xfrm>
                <a:off x="4883150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7" name="AutoShape 30"/>
              <p:cNvSpPr>
                <a:spLocks noChangeArrowheads="1"/>
              </p:cNvSpPr>
              <p:nvPr/>
            </p:nvSpPr>
            <p:spPr bwMode="auto">
              <a:xfrm>
                <a:off x="50625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8" name="AutoShape 31"/>
              <p:cNvSpPr>
                <a:spLocks noChangeArrowheads="1"/>
              </p:cNvSpPr>
              <p:nvPr/>
            </p:nvSpPr>
            <p:spPr bwMode="auto">
              <a:xfrm rot="7139781">
                <a:off x="5186363" y="2413000"/>
                <a:ext cx="134937" cy="360363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9" name="AutoShape 32"/>
              <p:cNvSpPr>
                <a:spLocks noChangeArrowheads="1"/>
              </p:cNvSpPr>
              <p:nvPr/>
            </p:nvSpPr>
            <p:spPr bwMode="auto">
              <a:xfrm rot="9900000">
                <a:off x="5267325" y="2338388"/>
                <a:ext cx="134938" cy="360362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0" name="グループ化 19"/>
            <p:cNvGrpSpPr/>
            <p:nvPr/>
          </p:nvGrpSpPr>
          <p:grpSpPr>
            <a:xfrm>
              <a:off x="3630584" y="4273976"/>
              <a:ext cx="584200" cy="1620837"/>
              <a:chOff x="8318500" y="2024063"/>
              <a:chExt cx="584200" cy="1620837"/>
            </a:xfrm>
          </p:grpSpPr>
          <p:sp>
            <p:nvSpPr>
              <p:cNvPr id="76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8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0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1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2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1" name="グループ化 20"/>
            <p:cNvGrpSpPr/>
            <p:nvPr/>
          </p:nvGrpSpPr>
          <p:grpSpPr>
            <a:xfrm>
              <a:off x="2367489" y="4265836"/>
              <a:ext cx="584200" cy="1620837"/>
              <a:chOff x="4052888" y="2024063"/>
              <a:chExt cx="584200" cy="1620837"/>
            </a:xfrm>
          </p:grpSpPr>
          <p:sp>
            <p:nvSpPr>
              <p:cNvPr id="68" name="Oval 19"/>
              <p:cNvSpPr>
                <a:spLocks noChangeArrowheads="1"/>
              </p:cNvSpPr>
              <p:nvPr/>
            </p:nvSpPr>
            <p:spPr bwMode="auto">
              <a:xfrm>
                <a:off x="4143375" y="2024063"/>
                <a:ext cx="404813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9" name="AutoShape 20"/>
              <p:cNvSpPr>
                <a:spLocks noChangeArrowheads="1"/>
              </p:cNvSpPr>
              <p:nvPr/>
            </p:nvSpPr>
            <p:spPr bwMode="auto">
              <a:xfrm>
                <a:off x="4143375" y="2428875"/>
                <a:ext cx="404813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0" name="AutoShape 21"/>
              <p:cNvSpPr>
                <a:spLocks noChangeArrowheads="1"/>
              </p:cNvSpPr>
              <p:nvPr/>
            </p:nvSpPr>
            <p:spPr bwMode="auto">
              <a:xfrm flipV="1">
                <a:off x="4052888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AutoShape 22"/>
              <p:cNvSpPr>
                <a:spLocks noChangeArrowheads="1"/>
              </p:cNvSpPr>
              <p:nvPr/>
            </p:nvSpPr>
            <p:spPr bwMode="auto">
              <a:xfrm>
                <a:off x="4187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AutoShape 23"/>
              <p:cNvSpPr>
                <a:spLocks noChangeArrowheads="1"/>
              </p:cNvSpPr>
              <p:nvPr/>
            </p:nvSpPr>
            <p:spPr bwMode="auto">
              <a:xfrm>
                <a:off x="4367213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3" name="AutoShape 24"/>
              <p:cNvSpPr>
                <a:spLocks noChangeArrowheads="1"/>
              </p:cNvSpPr>
              <p:nvPr/>
            </p:nvSpPr>
            <p:spPr bwMode="auto">
              <a:xfrm>
                <a:off x="4398963" y="2851150"/>
                <a:ext cx="125412" cy="2254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4" name="Oval 119"/>
              <p:cNvSpPr>
                <a:spLocks noChangeArrowheads="1"/>
              </p:cNvSpPr>
              <p:nvPr/>
            </p:nvSpPr>
            <p:spPr bwMode="auto">
              <a:xfrm>
                <a:off x="4479925" y="2924175"/>
                <a:ext cx="28575" cy="4762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122"/>
              <p:cNvSpPr>
                <a:spLocks noChangeArrowheads="1"/>
              </p:cNvSpPr>
              <p:nvPr/>
            </p:nvSpPr>
            <p:spPr bwMode="auto">
              <a:xfrm rot="19827125">
                <a:off x="4341813" y="2444750"/>
                <a:ext cx="20637" cy="5048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2" name="グループ化 21"/>
            <p:cNvGrpSpPr/>
            <p:nvPr/>
          </p:nvGrpSpPr>
          <p:grpSpPr>
            <a:xfrm>
              <a:off x="4272507" y="4284559"/>
              <a:ext cx="1084263" cy="1622425"/>
              <a:chOff x="3648075" y="268288"/>
              <a:chExt cx="1084263" cy="1622425"/>
            </a:xfrm>
          </p:grpSpPr>
          <p:sp>
            <p:nvSpPr>
              <p:cNvPr id="54" name="Oval 46"/>
              <p:cNvSpPr>
                <a:spLocks noChangeArrowheads="1"/>
              </p:cNvSpPr>
              <p:nvPr/>
            </p:nvSpPr>
            <p:spPr bwMode="auto">
              <a:xfrm>
                <a:off x="3738563" y="268288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5" name="AutoShape 47"/>
              <p:cNvSpPr>
                <a:spLocks noChangeArrowheads="1"/>
              </p:cNvSpPr>
              <p:nvPr/>
            </p:nvSpPr>
            <p:spPr bwMode="auto">
              <a:xfrm>
                <a:off x="3738563" y="673100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6" name="AutoShape 48"/>
              <p:cNvSpPr>
                <a:spLocks noChangeArrowheads="1"/>
              </p:cNvSpPr>
              <p:nvPr/>
            </p:nvSpPr>
            <p:spPr bwMode="auto">
              <a:xfrm flipV="1">
                <a:off x="3648075" y="1077913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49"/>
              <p:cNvSpPr>
                <a:spLocks noChangeArrowheads="1"/>
              </p:cNvSpPr>
              <p:nvPr/>
            </p:nvSpPr>
            <p:spPr bwMode="auto">
              <a:xfrm>
                <a:off x="3783013" y="1303338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8" name="AutoShape 50"/>
              <p:cNvSpPr>
                <a:spLocks noChangeArrowheads="1"/>
              </p:cNvSpPr>
              <p:nvPr/>
            </p:nvSpPr>
            <p:spPr bwMode="auto">
              <a:xfrm>
                <a:off x="3962400" y="1303338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9" name="AutoShape 51"/>
              <p:cNvSpPr>
                <a:spLocks noChangeArrowheads="1"/>
              </p:cNvSpPr>
              <p:nvPr/>
            </p:nvSpPr>
            <p:spPr bwMode="auto">
              <a:xfrm rot="19918516">
                <a:off x="4102100" y="735013"/>
                <a:ext cx="134938" cy="55245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60" name="Group 52"/>
              <p:cNvGrpSpPr>
                <a:grpSpLocks/>
              </p:cNvGrpSpPr>
              <p:nvPr/>
            </p:nvGrpSpPr>
            <p:grpSpPr bwMode="auto">
              <a:xfrm>
                <a:off x="4322763" y="898525"/>
                <a:ext cx="409575" cy="992188"/>
                <a:chOff x="2695" y="1271"/>
                <a:chExt cx="286" cy="692"/>
              </a:xfrm>
            </p:grpSpPr>
            <p:sp>
              <p:nvSpPr>
                <p:cNvPr id="61" name="Oval 53"/>
                <p:cNvSpPr>
                  <a:spLocks noChangeArrowheads="1"/>
                </p:cNvSpPr>
                <p:nvPr/>
              </p:nvSpPr>
              <p:spPr bwMode="auto">
                <a:xfrm>
                  <a:off x="2765" y="1271"/>
                  <a:ext cx="177" cy="177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2" name="AutoShape 54"/>
                <p:cNvSpPr>
                  <a:spLocks noChangeArrowheads="1"/>
                </p:cNvSpPr>
                <p:nvPr/>
              </p:nvSpPr>
              <p:spPr bwMode="auto">
                <a:xfrm>
                  <a:off x="2765" y="1451"/>
                  <a:ext cx="177" cy="2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3" name="AutoShape 55"/>
                <p:cNvSpPr>
                  <a:spLocks noChangeArrowheads="1"/>
                </p:cNvSpPr>
                <p:nvPr/>
              </p:nvSpPr>
              <p:spPr bwMode="auto">
                <a:xfrm flipV="1">
                  <a:off x="2725" y="1608"/>
                  <a:ext cx="256" cy="1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72 w 21600"/>
                    <a:gd name="T13" fmla="*/ 4518 h 21600"/>
                    <a:gd name="T14" fmla="*/ 17128 w 21600"/>
                    <a:gd name="T15" fmla="*/ 170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56"/>
                <p:cNvSpPr>
                  <a:spLocks noChangeArrowheads="1"/>
                </p:cNvSpPr>
                <p:nvPr/>
              </p:nvSpPr>
              <p:spPr bwMode="auto">
                <a:xfrm>
                  <a:off x="2784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5" name="AutoShape 57"/>
                <p:cNvSpPr>
                  <a:spLocks noChangeArrowheads="1"/>
                </p:cNvSpPr>
                <p:nvPr/>
              </p:nvSpPr>
              <p:spPr bwMode="auto">
                <a:xfrm>
                  <a:off x="2863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6" name="AutoShape 58"/>
                <p:cNvSpPr>
                  <a:spLocks noChangeArrowheads="1"/>
                </p:cNvSpPr>
                <p:nvPr/>
              </p:nvSpPr>
              <p:spPr bwMode="auto">
                <a:xfrm rot="-1800000">
                  <a:off x="2695" y="1503"/>
                  <a:ext cx="59" cy="1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7" name="AutoShape 59"/>
                <p:cNvSpPr>
                  <a:spLocks noChangeArrowheads="1"/>
                </p:cNvSpPr>
                <p:nvPr/>
              </p:nvSpPr>
              <p:spPr bwMode="auto">
                <a:xfrm rot="1800000">
                  <a:off x="2742" y="1475"/>
                  <a:ext cx="59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3" name="Group 303"/>
            <p:cNvGrpSpPr>
              <a:grpSpLocks/>
            </p:cNvGrpSpPr>
            <p:nvPr/>
          </p:nvGrpSpPr>
          <p:grpSpPr bwMode="auto">
            <a:xfrm flipH="1">
              <a:off x="5388479" y="4092804"/>
              <a:ext cx="515887" cy="1820571"/>
              <a:chOff x="1419" y="3351"/>
              <a:chExt cx="227" cy="802"/>
            </a:xfrm>
          </p:grpSpPr>
          <p:grpSp>
            <p:nvGrpSpPr>
              <p:cNvPr id="24" name="Group 244"/>
              <p:cNvGrpSpPr>
                <a:grpSpLocks/>
              </p:cNvGrpSpPr>
              <p:nvPr/>
            </p:nvGrpSpPr>
            <p:grpSpPr bwMode="auto">
              <a:xfrm rot="-900000">
                <a:off x="1447" y="3776"/>
                <a:ext cx="142" cy="368"/>
                <a:chOff x="1787" y="2897"/>
                <a:chExt cx="142" cy="368"/>
              </a:xfrm>
            </p:grpSpPr>
            <p:sp>
              <p:nvSpPr>
                <p:cNvPr id="52" name="AutoShape 24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3" name="AutoShape 24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25" name="Oval 247"/>
              <p:cNvSpPr>
                <a:spLocks noChangeArrowheads="1"/>
              </p:cNvSpPr>
              <p:nvPr/>
            </p:nvSpPr>
            <p:spPr bwMode="auto">
              <a:xfrm>
                <a:off x="1419" y="3351"/>
                <a:ext cx="170" cy="17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" name="AutoShape 248"/>
              <p:cNvSpPr>
                <a:spLocks noChangeArrowheads="1"/>
              </p:cNvSpPr>
              <p:nvPr/>
            </p:nvSpPr>
            <p:spPr bwMode="auto">
              <a:xfrm>
                <a:off x="1419" y="3522"/>
                <a:ext cx="170" cy="34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7" name="Group 251"/>
              <p:cNvGrpSpPr>
                <a:grpSpLocks/>
              </p:cNvGrpSpPr>
              <p:nvPr/>
            </p:nvGrpSpPr>
            <p:grpSpPr bwMode="auto">
              <a:xfrm rot="-900000">
                <a:off x="1419" y="3776"/>
                <a:ext cx="142" cy="368"/>
                <a:chOff x="1787" y="2897"/>
                <a:chExt cx="142" cy="368"/>
              </a:xfrm>
            </p:grpSpPr>
            <p:sp>
              <p:nvSpPr>
                <p:cNvPr id="36" name="AutoShape 252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51" name="AutoShape 253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30" name="Group 272"/>
              <p:cNvGrpSpPr>
                <a:grpSpLocks/>
              </p:cNvGrpSpPr>
              <p:nvPr/>
            </p:nvGrpSpPr>
            <p:grpSpPr bwMode="auto">
              <a:xfrm>
                <a:off x="1447" y="3974"/>
                <a:ext cx="199" cy="179"/>
                <a:chOff x="1759" y="3257"/>
                <a:chExt cx="199" cy="179"/>
              </a:xfrm>
            </p:grpSpPr>
            <p:sp>
              <p:nvSpPr>
                <p:cNvPr id="31" name="Rectangle 273"/>
                <p:cNvSpPr>
                  <a:spLocks noChangeArrowheads="1"/>
                </p:cNvSpPr>
                <p:nvPr/>
              </p:nvSpPr>
              <p:spPr bwMode="auto">
                <a:xfrm>
                  <a:off x="1759" y="3294"/>
                  <a:ext cx="199" cy="142"/>
                </a:xfrm>
                <a:prstGeom prst="rect">
                  <a:avLst/>
                </a:pr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2" name="AutoShape 274"/>
                <p:cNvSpPr>
                  <a:spLocks noChangeArrowheads="1"/>
                </p:cNvSpPr>
                <p:nvPr/>
              </p:nvSpPr>
              <p:spPr bwMode="auto">
                <a:xfrm>
                  <a:off x="1808" y="3257"/>
                  <a:ext cx="100" cy="10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1600"/>
                    <a:gd name="T13" fmla="*/ 0 h 21600"/>
                    <a:gd name="T14" fmla="*/ 21600 w 21600"/>
                    <a:gd name="T15" fmla="*/ 1512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4320" y="15551"/>
                      </a:moveTo>
                      <a:cubicBezTo>
                        <a:pt x="3309" y="14173"/>
                        <a:pt x="2765" y="12508"/>
                        <a:pt x="2765" y="10800"/>
                      </a:cubicBezTo>
                      <a:cubicBezTo>
                        <a:pt x="2765" y="6362"/>
                        <a:pt x="6362" y="2765"/>
                        <a:pt x="10800" y="2765"/>
                      </a:cubicBezTo>
                      <a:cubicBezTo>
                        <a:pt x="15237" y="2765"/>
                        <a:pt x="18835" y="6362"/>
                        <a:pt x="18835" y="10800"/>
                      </a:cubicBezTo>
                      <a:cubicBezTo>
                        <a:pt x="18835" y="12508"/>
                        <a:pt x="18290" y="14173"/>
                        <a:pt x="17279" y="15551"/>
                      </a:cubicBezTo>
                      <a:lnTo>
                        <a:pt x="19509" y="17186"/>
                      </a:lnTo>
                      <a:cubicBezTo>
                        <a:pt x="20867" y="15334"/>
                        <a:pt x="21600" y="13097"/>
                        <a:pt x="21600" y="10800"/>
                      </a:cubicBez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800"/>
                      </a:cubicBezTo>
                      <a:cubicBezTo>
                        <a:pt x="-1" y="13097"/>
                        <a:pt x="732" y="15334"/>
                        <a:pt x="2090" y="17186"/>
                      </a:cubicBezTo>
                      <a:lnTo>
                        <a:pt x="4320" y="15551"/>
                      </a:lnTo>
                      <a:close/>
                    </a:path>
                  </a:pathLst>
                </a:custGeom>
                <a:solidFill>
                  <a:srgbClr val="6633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3" name="Group 275"/>
                <p:cNvGrpSpPr>
                  <a:grpSpLocks/>
                </p:cNvGrpSpPr>
                <p:nvPr/>
              </p:nvGrpSpPr>
              <p:grpSpPr bwMode="auto">
                <a:xfrm>
                  <a:off x="1816" y="3351"/>
                  <a:ext cx="85" cy="28"/>
                  <a:chOff x="1816" y="3351"/>
                  <a:chExt cx="141" cy="56"/>
                </a:xfrm>
              </p:grpSpPr>
              <p:sp>
                <p:nvSpPr>
                  <p:cNvPr id="34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1816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5" name="Rectangle 277"/>
                  <p:cNvSpPr>
                    <a:spLocks noChangeArrowheads="1"/>
                  </p:cNvSpPr>
                  <p:nvPr/>
                </p:nvSpPr>
                <p:spPr bwMode="auto">
                  <a:xfrm>
                    <a:off x="1929" y="3351"/>
                    <a:ext cx="28" cy="56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</p:grpSp>
      <p:sp>
        <p:nvSpPr>
          <p:cNvPr id="90" name="テキスト ボックス 89"/>
          <p:cNvSpPr txBox="1"/>
          <p:nvPr/>
        </p:nvSpPr>
        <p:spPr>
          <a:xfrm>
            <a:off x="5944" y="722530"/>
            <a:ext cx="6852055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店員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案内</a:t>
            </a:r>
            <a:r>
              <a:rPr kumimoji="1"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するまで</a:t>
            </a:r>
          </a:p>
        </p:txBody>
      </p:sp>
    </p:spTree>
    <p:extLst>
      <p:ext uri="{BB962C8B-B14F-4D97-AF65-F5344CB8AC3E}">
        <p14:creationId xmlns:p14="http://schemas.microsoft.com/office/powerpoint/2010/main" val="6089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pop385_並んでお待ち下さい</dc:title>
  <dc:subject>pop385_並んでお待ち下さい</dc:subject>
  <dc:creator>http://www.digipot.net</dc:creator>
  <cp:lastModifiedBy/>
  <cp:revision>1</cp:revision>
  <dcterms:created xsi:type="dcterms:W3CDTF">2014-09-15T08:54:21Z</dcterms:created>
  <dcterms:modified xsi:type="dcterms:W3CDTF">2014-09-15T08:54:23Z</dcterms:modified>
  <cp:version>1</cp:version>
</cp:coreProperties>
</file>