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4" r:id="rId3"/>
    <p:sldId id="277" r:id="rId4"/>
    <p:sldId id="273" r:id="rId5"/>
    <p:sldId id="282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47" d="100"/>
          <a:sy n="47" d="100"/>
        </p:scale>
        <p:origin x="-858" y="-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118349"/>
            <a:ext cx="9900055" cy="47859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並んで</a:t>
            </a:r>
            <a:endParaRPr kumimoji="1" lang="en-US" altLang="ja-JP" sz="18000" b="1" spc="50" dirty="0" smtClean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25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お待ち下さい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118349"/>
            <a:ext cx="9900055" cy="47859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8000" dirty="0"/>
              <a:t>並んで</a:t>
            </a:r>
            <a:endParaRPr lang="en-US" altLang="ja-JP" sz="18000" dirty="0"/>
          </a:p>
          <a:p>
            <a:r>
              <a:rPr lang="ja-JP" altLang="en-US" dirty="0"/>
              <a:t>お待ち下さい</a:t>
            </a:r>
          </a:p>
        </p:txBody>
      </p:sp>
    </p:spTree>
    <p:extLst>
      <p:ext uri="{BB962C8B-B14F-4D97-AF65-F5344CB8AC3E}">
        <p14:creationId xmlns:p14="http://schemas.microsoft.com/office/powerpoint/2010/main" val="3861675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/>
          <p:cNvGrpSpPr/>
          <p:nvPr/>
        </p:nvGrpSpPr>
        <p:grpSpPr>
          <a:xfrm>
            <a:off x="1594613" y="1763815"/>
            <a:ext cx="6553742" cy="3373468"/>
            <a:chOff x="2367489" y="4092804"/>
            <a:chExt cx="3536877" cy="1820571"/>
          </a:xfrm>
        </p:grpSpPr>
        <p:grpSp>
          <p:nvGrpSpPr>
            <p:cNvPr id="16" name="グループ化 15"/>
            <p:cNvGrpSpPr/>
            <p:nvPr/>
          </p:nvGrpSpPr>
          <p:grpSpPr>
            <a:xfrm>
              <a:off x="3042176" y="4274770"/>
              <a:ext cx="595313" cy="1620837"/>
              <a:chOff x="4838700" y="2024063"/>
              <a:chExt cx="595313" cy="1620837"/>
            </a:xfrm>
            <a:solidFill>
              <a:srgbClr val="00B0F0"/>
            </a:solidFill>
          </p:grpSpPr>
          <p:sp>
            <p:nvSpPr>
              <p:cNvPr id="78" name="Oval 26"/>
              <p:cNvSpPr>
                <a:spLocks noChangeArrowheads="1"/>
              </p:cNvSpPr>
              <p:nvPr/>
            </p:nvSpPr>
            <p:spPr bwMode="auto">
              <a:xfrm>
                <a:off x="4838700" y="2024063"/>
                <a:ext cx="404813" cy="404812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9" name="AutoShape 27"/>
              <p:cNvSpPr>
                <a:spLocks noChangeArrowheads="1"/>
              </p:cNvSpPr>
              <p:nvPr/>
            </p:nvSpPr>
            <p:spPr bwMode="auto">
              <a:xfrm>
                <a:off x="4838700" y="2428874"/>
                <a:ext cx="404813" cy="84514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0" name="AutoShape 29"/>
              <p:cNvSpPr>
                <a:spLocks noChangeArrowheads="1"/>
              </p:cNvSpPr>
              <p:nvPr/>
            </p:nvSpPr>
            <p:spPr bwMode="auto">
              <a:xfrm>
                <a:off x="4883150" y="3059113"/>
                <a:ext cx="134938" cy="58578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1" name="AutoShape 30"/>
              <p:cNvSpPr>
                <a:spLocks noChangeArrowheads="1"/>
              </p:cNvSpPr>
              <p:nvPr/>
            </p:nvSpPr>
            <p:spPr bwMode="auto">
              <a:xfrm>
                <a:off x="5062538" y="3059113"/>
                <a:ext cx="134937" cy="58578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2" name="AutoShape 31"/>
              <p:cNvSpPr>
                <a:spLocks noChangeArrowheads="1"/>
              </p:cNvSpPr>
              <p:nvPr/>
            </p:nvSpPr>
            <p:spPr bwMode="auto">
              <a:xfrm rot="7139781">
                <a:off x="5186363" y="2413000"/>
                <a:ext cx="134937" cy="36036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3" name="AutoShape 32"/>
              <p:cNvSpPr>
                <a:spLocks noChangeArrowheads="1"/>
              </p:cNvSpPr>
              <p:nvPr/>
            </p:nvSpPr>
            <p:spPr bwMode="auto">
              <a:xfrm rot="9900000">
                <a:off x="5267325" y="2338388"/>
                <a:ext cx="134938" cy="36036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7" name="グループ化 16"/>
            <p:cNvGrpSpPr/>
            <p:nvPr/>
          </p:nvGrpSpPr>
          <p:grpSpPr>
            <a:xfrm>
              <a:off x="3630584" y="4273976"/>
              <a:ext cx="584200" cy="1620837"/>
              <a:chOff x="8318500" y="2024063"/>
              <a:chExt cx="584200" cy="1620837"/>
            </a:xfrm>
          </p:grpSpPr>
          <p:sp>
            <p:nvSpPr>
              <p:cNvPr id="70" name="Oval 109"/>
              <p:cNvSpPr>
                <a:spLocks noChangeArrowheads="1"/>
              </p:cNvSpPr>
              <p:nvPr/>
            </p:nvSpPr>
            <p:spPr bwMode="auto">
              <a:xfrm>
                <a:off x="8408988" y="2024063"/>
                <a:ext cx="404812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1" name="AutoShape 110"/>
              <p:cNvSpPr>
                <a:spLocks noChangeArrowheads="1"/>
              </p:cNvSpPr>
              <p:nvPr/>
            </p:nvSpPr>
            <p:spPr bwMode="auto">
              <a:xfrm>
                <a:off x="8408988" y="2428875"/>
                <a:ext cx="404812" cy="674688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2" name="AutoShape 111"/>
              <p:cNvSpPr>
                <a:spLocks noChangeArrowheads="1"/>
              </p:cNvSpPr>
              <p:nvPr/>
            </p:nvSpPr>
            <p:spPr bwMode="auto">
              <a:xfrm flipV="1">
                <a:off x="8318500" y="2833688"/>
                <a:ext cx="584200" cy="449262"/>
              </a:xfrm>
              <a:custGeom>
                <a:avLst/>
                <a:gdLst>
                  <a:gd name="T0" fmla="*/ 373925621 w 21600"/>
                  <a:gd name="T1" fmla="*/ 97176577 h 21600"/>
                  <a:gd name="T2" fmla="*/ 213671772 w 21600"/>
                  <a:gd name="T3" fmla="*/ 194353133 h 21600"/>
                  <a:gd name="T4" fmla="*/ 53417950 w 21600"/>
                  <a:gd name="T5" fmla="*/ 97176577 h 21600"/>
                  <a:gd name="T6" fmla="*/ 21367177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3" name="AutoShape 112"/>
              <p:cNvSpPr>
                <a:spLocks noChangeArrowheads="1"/>
              </p:cNvSpPr>
              <p:nvPr/>
            </p:nvSpPr>
            <p:spPr bwMode="auto">
              <a:xfrm>
                <a:off x="8453438" y="3059113"/>
                <a:ext cx="134937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4" name="AutoShape 113"/>
              <p:cNvSpPr>
                <a:spLocks noChangeArrowheads="1"/>
              </p:cNvSpPr>
              <p:nvPr/>
            </p:nvSpPr>
            <p:spPr bwMode="auto">
              <a:xfrm>
                <a:off x="8632825" y="3059113"/>
                <a:ext cx="134938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5" name="AutoShape 114"/>
              <p:cNvSpPr>
                <a:spLocks noChangeArrowheads="1"/>
              </p:cNvSpPr>
              <p:nvPr/>
            </p:nvSpPr>
            <p:spPr bwMode="auto">
              <a:xfrm>
                <a:off x="8453438" y="3013075"/>
                <a:ext cx="314325" cy="225425"/>
              </a:xfrm>
              <a:prstGeom prst="roundRect">
                <a:avLst>
                  <a:gd name="adj" fmla="val 10565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6" name="Freeform 115"/>
              <p:cNvSpPr>
                <a:spLocks/>
              </p:cNvSpPr>
              <p:nvPr/>
            </p:nvSpPr>
            <p:spPr bwMode="auto">
              <a:xfrm flipV="1">
                <a:off x="8543925" y="2967038"/>
                <a:ext cx="134938" cy="53975"/>
              </a:xfrm>
              <a:custGeom>
                <a:avLst/>
                <a:gdLst>
                  <a:gd name="T0" fmla="*/ 0 w 142"/>
                  <a:gd name="T1" fmla="*/ 0 h 85"/>
                  <a:gd name="T2" fmla="*/ 0 w 142"/>
                  <a:gd name="T3" fmla="*/ 2147483647 h 85"/>
                  <a:gd name="T4" fmla="*/ 2147483647 w 142"/>
                  <a:gd name="T5" fmla="*/ 2147483647 h 85"/>
                  <a:gd name="T6" fmla="*/ 2147483647 w 142"/>
                  <a:gd name="T7" fmla="*/ 0 h 85"/>
                  <a:gd name="T8" fmla="*/ 2147483647 w 142"/>
                  <a:gd name="T9" fmla="*/ 0 h 85"/>
                  <a:gd name="T10" fmla="*/ 2147483647 w 142"/>
                  <a:gd name="T11" fmla="*/ 2147483647 h 85"/>
                  <a:gd name="T12" fmla="*/ 2147483647 w 142"/>
                  <a:gd name="T13" fmla="*/ 2147483647 h 85"/>
                  <a:gd name="T14" fmla="*/ 2147483647 w 142"/>
                  <a:gd name="T15" fmla="*/ 0 h 85"/>
                  <a:gd name="T16" fmla="*/ 0 w 142"/>
                  <a:gd name="T17" fmla="*/ 0 h 8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2" h="85">
                    <a:moveTo>
                      <a:pt x="0" y="0"/>
                    </a:moveTo>
                    <a:lnTo>
                      <a:pt x="0" y="85"/>
                    </a:lnTo>
                    <a:lnTo>
                      <a:pt x="142" y="85"/>
                    </a:lnTo>
                    <a:lnTo>
                      <a:pt x="142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29" y="57"/>
                    </a:lnTo>
                    <a:lnTo>
                      <a:pt x="2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7" name="Freeform 116"/>
              <p:cNvSpPr>
                <a:spLocks/>
              </p:cNvSpPr>
              <p:nvPr/>
            </p:nvSpPr>
            <p:spPr bwMode="auto">
              <a:xfrm>
                <a:off x="8555038" y="2459038"/>
                <a:ext cx="112712" cy="288925"/>
              </a:xfrm>
              <a:custGeom>
                <a:avLst/>
                <a:gdLst>
                  <a:gd name="T0" fmla="*/ 2147483647 w 91"/>
                  <a:gd name="T1" fmla="*/ 0 h 182"/>
                  <a:gd name="T2" fmla="*/ 0 w 91"/>
                  <a:gd name="T3" fmla="*/ 0 h 182"/>
                  <a:gd name="T4" fmla="*/ 2147483647 w 91"/>
                  <a:gd name="T5" fmla="*/ 2147483647 h 182"/>
                  <a:gd name="T6" fmla="*/ 0 w 91"/>
                  <a:gd name="T7" fmla="*/ 2147483647 h 182"/>
                  <a:gd name="T8" fmla="*/ 2147483647 w 91"/>
                  <a:gd name="T9" fmla="*/ 2147483647 h 182"/>
                  <a:gd name="T10" fmla="*/ 2147483647 w 91"/>
                  <a:gd name="T11" fmla="*/ 2147483647 h 182"/>
                  <a:gd name="T12" fmla="*/ 2147483647 w 91"/>
                  <a:gd name="T13" fmla="*/ 2147483647 h 182"/>
                  <a:gd name="T14" fmla="*/ 2147483647 w 91"/>
                  <a:gd name="T15" fmla="*/ 0 h 182"/>
                  <a:gd name="T16" fmla="*/ 2147483647 w 91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91" h="182">
                    <a:moveTo>
                      <a:pt x="45" y="0"/>
                    </a:moveTo>
                    <a:lnTo>
                      <a:pt x="0" y="0"/>
                    </a:lnTo>
                    <a:lnTo>
                      <a:pt x="45" y="46"/>
                    </a:lnTo>
                    <a:lnTo>
                      <a:pt x="0" y="137"/>
                    </a:lnTo>
                    <a:lnTo>
                      <a:pt x="45" y="182"/>
                    </a:lnTo>
                    <a:lnTo>
                      <a:pt x="91" y="137"/>
                    </a:lnTo>
                    <a:lnTo>
                      <a:pt x="45" y="46"/>
                    </a:lnTo>
                    <a:lnTo>
                      <a:pt x="91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8" name="グループ化 17"/>
            <p:cNvGrpSpPr/>
            <p:nvPr/>
          </p:nvGrpSpPr>
          <p:grpSpPr>
            <a:xfrm>
              <a:off x="2367489" y="4265836"/>
              <a:ext cx="584200" cy="1620837"/>
              <a:chOff x="4052888" y="2024063"/>
              <a:chExt cx="584200" cy="1620837"/>
            </a:xfrm>
          </p:grpSpPr>
          <p:sp>
            <p:nvSpPr>
              <p:cNvPr id="62" name="Oval 19"/>
              <p:cNvSpPr>
                <a:spLocks noChangeArrowheads="1"/>
              </p:cNvSpPr>
              <p:nvPr/>
            </p:nvSpPr>
            <p:spPr bwMode="auto">
              <a:xfrm>
                <a:off x="4143375" y="2024063"/>
                <a:ext cx="404813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3" name="AutoShape 20"/>
              <p:cNvSpPr>
                <a:spLocks noChangeArrowheads="1"/>
              </p:cNvSpPr>
              <p:nvPr/>
            </p:nvSpPr>
            <p:spPr bwMode="auto">
              <a:xfrm>
                <a:off x="4143375" y="2428875"/>
                <a:ext cx="404813" cy="674688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4" name="AutoShape 21"/>
              <p:cNvSpPr>
                <a:spLocks noChangeArrowheads="1"/>
              </p:cNvSpPr>
              <p:nvPr/>
            </p:nvSpPr>
            <p:spPr bwMode="auto">
              <a:xfrm flipV="1">
                <a:off x="4052888" y="2833688"/>
                <a:ext cx="584200" cy="449262"/>
              </a:xfrm>
              <a:custGeom>
                <a:avLst/>
                <a:gdLst>
                  <a:gd name="T0" fmla="*/ 373925621 w 21600"/>
                  <a:gd name="T1" fmla="*/ 97176577 h 21600"/>
                  <a:gd name="T2" fmla="*/ 213671772 w 21600"/>
                  <a:gd name="T3" fmla="*/ 194353133 h 21600"/>
                  <a:gd name="T4" fmla="*/ 53417950 w 21600"/>
                  <a:gd name="T5" fmla="*/ 97176577 h 21600"/>
                  <a:gd name="T6" fmla="*/ 21367177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" name="AutoShape 22"/>
              <p:cNvSpPr>
                <a:spLocks noChangeArrowheads="1"/>
              </p:cNvSpPr>
              <p:nvPr/>
            </p:nvSpPr>
            <p:spPr bwMode="auto">
              <a:xfrm>
                <a:off x="4187825" y="3059113"/>
                <a:ext cx="134938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6" name="AutoShape 23"/>
              <p:cNvSpPr>
                <a:spLocks noChangeArrowheads="1"/>
              </p:cNvSpPr>
              <p:nvPr/>
            </p:nvSpPr>
            <p:spPr bwMode="auto">
              <a:xfrm>
                <a:off x="4367213" y="3059113"/>
                <a:ext cx="134937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7" name="AutoShape 24"/>
              <p:cNvSpPr>
                <a:spLocks noChangeArrowheads="1"/>
              </p:cNvSpPr>
              <p:nvPr/>
            </p:nvSpPr>
            <p:spPr bwMode="auto">
              <a:xfrm>
                <a:off x="4398963" y="2851150"/>
                <a:ext cx="125412" cy="225425"/>
              </a:xfrm>
              <a:prstGeom prst="roundRect">
                <a:avLst>
                  <a:gd name="adj" fmla="val 43662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8" name="Oval 119"/>
              <p:cNvSpPr>
                <a:spLocks noChangeArrowheads="1"/>
              </p:cNvSpPr>
              <p:nvPr/>
            </p:nvSpPr>
            <p:spPr bwMode="auto">
              <a:xfrm>
                <a:off x="4479925" y="2924175"/>
                <a:ext cx="28575" cy="47625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9" name="AutoShape 122"/>
              <p:cNvSpPr>
                <a:spLocks noChangeArrowheads="1"/>
              </p:cNvSpPr>
              <p:nvPr/>
            </p:nvSpPr>
            <p:spPr bwMode="auto">
              <a:xfrm rot="19827125">
                <a:off x="4341813" y="2444750"/>
                <a:ext cx="20637" cy="504825"/>
              </a:xfrm>
              <a:prstGeom prst="roundRect">
                <a:avLst>
                  <a:gd name="adj" fmla="val 43662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9" name="グループ化 18"/>
            <p:cNvGrpSpPr/>
            <p:nvPr/>
          </p:nvGrpSpPr>
          <p:grpSpPr>
            <a:xfrm>
              <a:off x="4272507" y="4284559"/>
              <a:ext cx="1084263" cy="1622425"/>
              <a:chOff x="3648075" y="268288"/>
              <a:chExt cx="1084263" cy="1622425"/>
            </a:xfrm>
          </p:grpSpPr>
          <p:sp>
            <p:nvSpPr>
              <p:cNvPr id="48" name="Oval 46"/>
              <p:cNvSpPr>
                <a:spLocks noChangeArrowheads="1"/>
              </p:cNvSpPr>
              <p:nvPr/>
            </p:nvSpPr>
            <p:spPr bwMode="auto">
              <a:xfrm>
                <a:off x="3738563" y="268288"/>
                <a:ext cx="404812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9" name="AutoShape 47"/>
              <p:cNvSpPr>
                <a:spLocks noChangeArrowheads="1"/>
              </p:cNvSpPr>
              <p:nvPr/>
            </p:nvSpPr>
            <p:spPr bwMode="auto">
              <a:xfrm>
                <a:off x="3738563" y="673100"/>
                <a:ext cx="404812" cy="674688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0" name="AutoShape 48"/>
              <p:cNvSpPr>
                <a:spLocks noChangeArrowheads="1"/>
              </p:cNvSpPr>
              <p:nvPr/>
            </p:nvSpPr>
            <p:spPr bwMode="auto">
              <a:xfrm flipV="1">
                <a:off x="3648075" y="1077913"/>
                <a:ext cx="584200" cy="449262"/>
              </a:xfrm>
              <a:custGeom>
                <a:avLst/>
                <a:gdLst>
                  <a:gd name="T0" fmla="*/ 373925621 w 21600"/>
                  <a:gd name="T1" fmla="*/ 97176577 h 21600"/>
                  <a:gd name="T2" fmla="*/ 213671772 w 21600"/>
                  <a:gd name="T3" fmla="*/ 194353133 h 21600"/>
                  <a:gd name="T4" fmla="*/ 53417950 w 21600"/>
                  <a:gd name="T5" fmla="*/ 97176577 h 21600"/>
                  <a:gd name="T6" fmla="*/ 21367177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" name="AutoShape 49"/>
              <p:cNvSpPr>
                <a:spLocks noChangeArrowheads="1"/>
              </p:cNvSpPr>
              <p:nvPr/>
            </p:nvSpPr>
            <p:spPr bwMode="auto">
              <a:xfrm>
                <a:off x="3783013" y="1303338"/>
                <a:ext cx="134937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2" name="AutoShape 50"/>
              <p:cNvSpPr>
                <a:spLocks noChangeArrowheads="1"/>
              </p:cNvSpPr>
              <p:nvPr/>
            </p:nvSpPr>
            <p:spPr bwMode="auto">
              <a:xfrm>
                <a:off x="3962400" y="1303338"/>
                <a:ext cx="134938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3" name="AutoShape 51"/>
              <p:cNvSpPr>
                <a:spLocks noChangeArrowheads="1"/>
              </p:cNvSpPr>
              <p:nvPr/>
            </p:nvSpPr>
            <p:spPr bwMode="auto">
              <a:xfrm rot="19918516">
                <a:off x="4102100" y="735013"/>
                <a:ext cx="134938" cy="552450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54" name="Group 52"/>
              <p:cNvGrpSpPr>
                <a:grpSpLocks/>
              </p:cNvGrpSpPr>
              <p:nvPr/>
            </p:nvGrpSpPr>
            <p:grpSpPr bwMode="auto">
              <a:xfrm>
                <a:off x="4322763" y="898525"/>
                <a:ext cx="409575" cy="992188"/>
                <a:chOff x="2695" y="1271"/>
                <a:chExt cx="286" cy="692"/>
              </a:xfrm>
            </p:grpSpPr>
            <p:sp>
              <p:nvSpPr>
                <p:cNvPr id="55" name="Oval 53"/>
                <p:cNvSpPr>
                  <a:spLocks noChangeArrowheads="1"/>
                </p:cNvSpPr>
                <p:nvPr/>
              </p:nvSpPr>
              <p:spPr bwMode="auto">
                <a:xfrm>
                  <a:off x="2765" y="1271"/>
                  <a:ext cx="177" cy="177"/>
                </a:xfrm>
                <a:prstGeom prst="ellipse">
                  <a:avLst/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6" name="AutoShape 54"/>
                <p:cNvSpPr>
                  <a:spLocks noChangeArrowheads="1"/>
                </p:cNvSpPr>
                <p:nvPr/>
              </p:nvSpPr>
              <p:spPr bwMode="auto">
                <a:xfrm>
                  <a:off x="2765" y="1451"/>
                  <a:ext cx="177" cy="27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7" name="AutoShape 55"/>
                <p:cNvSpPr>
                  <a:spLocks noChangeArrowheads="1"/>
                </p:cNvSpPr>
                <p:nvPr/>
              </p:nvSpPr>
              <p:spPr bwMode="auto">
                <a:xfrm flipV="1">
                  <a:off x="2725" y="1608"/>
                  <a:ext cx="256" cy="19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72 w 21600"/>
                    <a:gd name="T13" fmla="*/ 4518 h 21600"/>
                    <a:gd name="T14" fmla="*/ 17128 w 21600"/>
                    <a:gd name="T15" fmla="*/ 1708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" name="AutoShape 56"/>
                <p:cNvSpPr>
                  <a:spLocks noChangeArrowheads="1"/>
                </p:cNvSpPr>
                <p:nvPr/>
              </p:nvSpPr>
              <p:spPr bwMode="auto">
                <a:xfrm>
                  <a:off x="2784" y="1706"/>
                  <a:ext cx="59" cy="2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9" name="AutoShape 57"/>
                <p:cNvSpPr>
                  <a:spLocks noChangeArrowheads="1"/>
                </p:cNvSpPr>
                <p:nvPr/>
              </p:nvSpPr>
              <p:spPr bwMode="auto">
                <a:xfrm>
                  <a:off x="2863" y="1706"/>
                  <a:ext cx="59" cy="2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60" name="AutoShape 58"/>
                <p:cNvSpPr>
                  <a:spLocks noChangeArrowheads="1"/>
                </p:cNvSpPr>
                <p:nvPr/>
              </p:nvSpPr>
              <p:spPr bwMode="auto">
                <a:xfrm rot="-1800000">
                  <a:off x="2695" y="1503"/>
                  <a:ext cx="59" cy="1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61" name="AutoShape 59"/>
                <p:cNvSpPr>
                  <a:spLocks noChangeArrowheads="1"/>
                </p:cNvSpPr>
                <p:nvPr/>
              </p:nvSpPr>
              <p:spPr bwMode="auto">
                <a:xfrm rot="1800000">
                  <a:off x="2742" y="1475"/>
                  <a:ext cx="59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grpSp>
          <p:nvGrpSpPr>
            <p:cNvPr id="20" name="Group 303"/>
            <p:cNvGrpSpPr>
              <a:grpSpLocks/>
            </p:cNvGrpSpPr>
            <p:nvPr/>
          </p:nvGrpSpPr>
          <p:grpSpPr bwMode="auto">
            <a:xfrm flipH="1">
              <a:off x="5388479" y="4092804"/>
              <a:ext cx="515887" cy="1820571"/>
              <a:chOff x="1419" y="3351"/>
              <a:chExt cx="227" cy="802"/>
            </a:xfrm>
          </p:grpSpPr>
          <p:grpSp>
            <p:nvGrpSpPr>
              <p:cNvPr id="21" name="Group 244"/>
              <p:cNvGrpSpPr>
                <a:grpSpLocks/>
              </p:cNvGrpSpPr>
              <p:nvPr/>
            </p:nvGrpSpPr>
            <p:grpSpPr bwMode="auto">
              <a:xfrm rot="-900000">
                <a:off x="1447" y="3776"/>
                <a:ext cx="142" cy="368"/>
                <a:chOff x="1787" y="2897"/>
                <a:chExt cx="142" cy="368"/>
              </a:xfrm>
            </p:grpSpPr>
            <p:sp>
              <p:nvSpPr>
                <p:cNvPr id="33" name="AutoShape 245"/>
                <p:cNvSpPr>
                  <a:spLocks noChangeArrowheads="1"/>
                </p:cNvSpPr>
                <p:nvPr/>
              </p:nvSpPr>
              <p:spPr bwMode="auto">
                <a:xfrm rot="6300000">
                  <a:off x="1773" y="2968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7" name="AutoShape 246"/>
                <p:cNvSpPr>
                  <a:spLocks noChangeArrowheads="1"/>
                </p:cNvSpPr>
                <p:nvPr/>
              </p:nvSpPr>
              <p:spPr bwMode="auto">
                <a:xfrm rot="7200000">
                  <a:off x="1716" y="3109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22" name="Oval 247"/>
              <p:cNvSpPr>
                <a:spLocks noChangeArrowheads="1"/>
              </p:cNvSpPr>
              <p:nvPr/>
            </p:nvSpPr>
            <p:spPr bwMode="auto">
              <a:xfrm>
                <a:off x="1419" y="3351"/>
                <a:ext cx="170" cy="170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" name="AutoShape 248"/>
              <p:cNvSpPr>
                <a:spLocks noChangeArrowheads="1"/>
              </p:cNvSpPr>
              <p:nvPr/>
            </p:nvSpPr>
            <p:spPr bwMode="auto">
              <a:xfrm>
                <a:off x="1419" y="3522"/>
                <a:ext cx="170" cy="340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24" name="Group 251"/>
              <p:cNvGrpSpPr>
                <a:grpSpLocks/>
              </p:cNvGrpSpPr>
              <p:nvPr/>
            </p:nvGrpSpPr>
            <p:grpSpPr bwMode="auto">
              <a:xfrm rot="-900000">
                <a:off x="1419" y="3776"/>
                <a:ext cx="142" cy="368"/>
                <a:chOff x="1787" y="2897"/>
                <a:chExt cx="142" cy="368"/>
              </a:xfrm>
            </p:grpSpPr>
            <p:sp>
              <p:nvSpPr>
                <p:cNvPr id="31" name="AutoShape 252"/>
                <p:cNvSpPr>
                  <a:spLocks noChangeArrowheads="1"/>
                </p:cNvSpPr>
                <p:nvPr/>
              </p:nvSpPr>
              <p:spPr bwMode="auto">
                <a:xfrm rot="6300000">
                  <a:off x="1773" y="2968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2" name="AutoShape 253"/>
                <p:cNvSpPr>
                  <a:spLocks noChangeArrowheads="1"/>
                </p:cNvSpPr>
                <p:nvPr/>
              </p:nvSpPr>
              <p:spPr bwMode="auto">
                <a:xfrm rot="7200000">
                  <a:off x="1716" y="3109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25" name="Group 272"/>
              <p:cNvGrpSpPr>
                <a:grpSpLocks/>
              </p:cNvGrpSpPr>
              <p:nvPr/>
            </p:nvGrpSpPr>
            <p:grpSpPr bwMode="auto">
              <a:xfrm>
                <a:off x="1447" y="3974"/>
                <a:ext cx="199" cy="179"/>
                <a:chOff x="1759" y="3257"/>
                <a:chExt cx="199" cy="179"/>
              </a:xfrm>
            </p:grpSpPr>
            <p:sp>
              <p:nvSpPr>
                <p:cNvPr id="26" name="Rectangle 273"/>
                <p:cNvSpPr>
                  <a:spLocks noChangeArrowheads="1"/>
                </p:cNvSpPr>
                <p:nvPr/>
              </p:nvSpPr>
              <p:spPr bwMode="auto">
                <a:xfrm>
                  <a:off x="1759" y="3294"/>
                  <a:ext cx="199" cy="142"/>
                </a:xfrm>
                <a:prstGeom prst="rect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7" name="AutoShape 274"/>
                <p:cNvSpPr>
                  <a:spLocks noChangeArrowheads="1"/>
                </p:cNvSpPr>
                <p:nvPr/>
              </p:nvSpPr>
              <p:spPr bwMode="auto">
                <a:xfrm>
                  <a:off x="1808" y="3257"/>
                  <a:ext cx="100" cy="10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1600"/>
                    <a:gd name="T13" fmla="*/ 0 h 21600"/>
                    <a:gd name="T14" fmla="*/ 21600 w 21600"/>
                    <a:gd name="T15" fmla="*/ 1512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4320" y="15551"/>
                      </a:moveTo>
                      <a:cubicBezTo>
                        <a:pt x="3309" y="14173"/>
                        <a:pt x="2765" y="12508"/>
                        <a:pt x="2765" y="10800"/>
                      </a:cubicBezTo>
                      <a:cubicBezTo>
                        <a:pt x="2765" y="6362"/>
                        <a:pt x="6362" y="2765"/>
                        <a:pt x="10800" y="2765"/>
                      </a:cubicBezTo>
                      <a:cubicBezTo>
                        <a:pt x="15237" y="2765"/>
                        <a:pt x="18835" y="6362"/>
                        <a:pt x="18835" y="10800"/>
                      </a:cubicBezTo>
                      <a:cubicBezTo>
                        <a:pt x="18835" y="12508"/>
                        <a:pt x="18290" y="14173"/>
                        <a:pt x="17279" y="15551"/>
                      </a:cubicBezTo>
                      <a:lnTo>
                        <a:pt x="19509" y="17186"/>
                      </a:lnTo>
                      <a:cubicBezTo>
                        <a:pt x="20867" y="15334"/>
                        <a:pt x="21600" y="13097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3097"/>
                        <a:pt x="732" y="15334"/>
                        <a:pt x="2090" y="17186"/>
                      </a:cubicBezTo>
                      <a:lnTo>
                        <a:pt x="4320" y="15551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8" name="Group 275"/>
                <p:cNvGrpSpPr>
                  <a:grpSpLocks/>
                </p:cNvGrpSpPr>
                <p:nvPr/>
              </p:nvGrpSpPr>
              <p:grpSpPr bwMode="auto">
                <a:xfrm>
                  <a:off x="1816" y="3351"/>
                  <a:ext cx="85" cy="28"/>
                  <a:chOff x="1816" y="3351"/>
                  <a:chExt cx="141" cy="56"/>
                </a:xfrm>
              </p:grpSpPr>
              <p:sp>
                <p:nvSpPr>
                  <p:cNvPr id="29" name="Rectangle 276"/>
                  <p:cNvSpPr>
                    <a:spLocks noChangeArrowheads="1"/>
                  </p:cNvSpPr>
                  <p:nvPr/>
                </p:nvSpPr>
                <p:spPr bwMode="auto">
                  <a:xfrm>
                    <a:off x="1816" y="3351"/>
                    <a:ext cx="28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0" name="Rectangle 277"/>
                  <p:cNvSpPr>
                    <a:spLocks noChangeArrowheads="1"/>
                  </p:cNvSpPr>
                  <p:nvPr/>
                </p:nvSpPr>
                <p:spPr bwMode="auto">
                  <a:xfrm>
                    <a:off x="1929" y="3351"/>
                    <a:ext cx="28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テキスト ボックス 60"/>
          <p:cNvSpPr txBox="1"/>
          <p:nvPr/>
        </p:nvSpPr>
        <p:spPr>
          <a:xfrm>
            <a:off x="0" y="4863474"/>
            <a:ext cx="9905999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お待ち下さい</a:t>
            </a:r>
            <a:endParaRPr kumimoji="1" lang="ja-JP" altLang="en-US" sz="12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227475" y="399381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並んで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7" name="グループ化 16"/>
          <p:cNvGrpSpPr/>
          <p:nvPr/>
        </p:nvGrpSpPr>
        <p:grpSpPr>
          <a:xfrm>
            <a:off x="1940088" y="1896357"/>
            <a:ext cx="5862792" cy="3017808"/>
            <a:chOff x="2367489" y="4092804"/>
            <a:chExt cx="3536877" cy="1820571"/>
          </a:xfrm>
        </p:grpSpPr>
        <p:grpSp>
          <p:nvGrpSpPr>
            <p:cNvPr id="18" name="グループ化 17"/>
            <p:cNvGrpSpPr/>
            <p:nvPr/>
          </p:nvGrpSpPr>
          <p:grpSpPr>
            <a:xfrm>
              <a:off x="3042176" y="4274770"/>
              <a:ext cx="595313" cy="1620837"/>
              <a:chOff x="4838700" y="2024063"/>
              <a:chExt cx="595313" cy="1620837"/>
            </a:xfrm>
            <a:solidFill>
              <a:srgbClr val="00B0F0"/>
            </a:solidFill>
          </p:grpSpPr>
          <p:sp>
            <p:nvSpPr>
              <p:cNvPr id="82" name="Oval 26"/>
              <p:cNvSpPr>
                <a:spLocks noChangeArrowheads="1"/>
              </p:cNvSpPr>
              <p:nvPr/>
            </p:nvSpPr>
            <p:spPr bwMode="auto">
              <a:xfrm>
                <a:off x="4838700" y="2024063"/>
                <a:ext cx="404813" cy="404812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3" name="AutoShape 27"/>
              <p:cNvSpPr>
                <a:spLocks noChangeArrowheads="1"/>
              </p:cNvSpPr>
              <p:nvPr/>
            </p:nvSpPr>
            <p:spPr bwMode="auto">
              <a:xfrm>
                <a:off x="4838700" y="2428874"/>
                <a:ext cx="404813" cy="84514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4" name="AutoShape 29"/>
              <p:cNvSpPr>
                <a:spLocks noChangeArrowheads="1"/>
              </p:cNvSpPr>
              <p:nvPr/>
            </p:nvSpPr>
            <p:spPr bwMode="auto">
              <a:xfrm>
                <a:off x="4883150" y="3059113"/>
                <a:ext cx="134938" cy="58578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5" name="AutoShape 30"/>
              <p:cNvSpPr>
                <a:spLocks noChangeArrowheads="1"/>
              </p:cNvSpPr>
              <p:nvPr/>
            </p:nvSpPr>
            <p:spPr bwMode="auto">
              <a:xfrm>
                <a:off x="5062538" y="3059113"/>
                <a:ext cx="134937" cy="58578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6" name="AutoShape 31"/>
              <p:cNvSpPr>
                <a:spLocks noChangeArrowheads="1"/>
              </p:cNvSpPr>
              <p:nvPr/>
            </p:nvSpPr>
            <p:spPr bwMode="auto">
              <a:xfrm rot="7139781">
                <a:off x="5186363" y="2413000"/>
                <a:ext cx="134937" cy="36036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7" name="AutoShape 32"/>
              <p:cNvSpPr>
                <a:spLocks noChangeArrowheads="1"/>
              </p:cNvSpPr>
              <p:nvPr/>
            </p:nvSpPr>
            <p:spPr bwMode="auto">
              <a:xfrm rot="9900000">
                <a:off x="5267325" y="2338388"/>
                <a:ext cx="134938" cy="36036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9" name="グループ化 18"/>
            <p:cNvGrpSpPr/>
            <p:nvPr/>
          </p:nvGrpSpPr>
          <p:grpSpPr>
            <a:xfrm>
              <a:off x="3630584" y="4273976"/>
              <a:ext cx="584200" cy="1620837"/>
              <a:chOff x="8318500" y="2024063"/>
              <a:chExt cx="584200" cy="1620837"/>
            </a:xfrm>
          </p:grpSpPr>
          <p:sp>
            <p:nvSpPr>
              <p:cNvPr id="74" name="Oval 109"/>
              <p:cNvSpPr>
                <a:spLocks noChangeArrowheads="1"/>
              </p:cNvSpPr>
              <p:nvPr/>
            </p:nvSpPr>
            <p:spPr bwMode="auto">
              <a:xfrm>
                <a:off x="8408988" y="2024063"/>
                <a:ext cx="404812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5" name="AutoShape 110"/>
              <p:cNvSpPr>
                <a:spLocks noChangeArrowheads="1"/>
              </p:cNvSpPr>
              <p:nvPr/>
            </p:nvSpPr>
            <p:spPr bwMode="auto">
              <a:xfrm>
                <a:off x="8408988" y="2428875"/>
                <a:ext cx="404812" cy="674688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6" name="AutoShape 111"/>
              <p:cNvSpPr>
                <a:spLocks noChangeArrowheads="1"/>
              </p:cNvSpPr>
              <p:nvPr/>
            </p:nvSpPr>
            <p:spPr bwMode="auto">
              <a:xfrm flipV="1">
                <a:off x="8318500" y="2833688"/>
                <a:ext cx="584200" cy="449262"/>
              </a:xfrm>
              <a:custGeom>
                <a:avLst/>
                <a:gdLst>
                  <a:gd name="T0" fmla="*/ 373925621 w 21600"/>
                  <a:gd name="T1" fmla="*/ 97176577 h 21600"/>
                  <a:gd name="T2" fmla="*/ 213671772 w 21600"/>
                  <a:gd name="T3" fmla="*/ 194353133 h 21600"/>
                  <a:gd name="T4" fmla="*/ 53417950 w 21600"/>
                  <a:gd name="T5" fmla="*/ 97176577 h 21600"/>
                  <a:gd name="T6" fmla="*/ 21367177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AutoShape 112"/>
              <p:cNvSpPr>
                <a:spLocks noChangeArrowheads="1"/>
              </p:cNvSpPr>
              <p:nvPr/>
            </p:nvSpPr>
            <p:spPr bwMode="auto">
              <a:xfrm>
                <a:off x="8453438" y="3059113"/>
                <a:ext cx="134937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8" name="AutoShape 113"/>
              <p:cNvSpPr>
                <a:spLocks noChangeArrowheads="1"/>
              </p:cNvSpPr>
              <p:nvPr/>
            </p:nvSpPr>
            <p:spPr bwMode="auto">
              <a:xfrm>
                <a:off x="8632825" y="3059113"/>
                <a:ext cx="134938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9" name="AutoShape 114"/>
              <p:cNvSpPr>
                <a:spLocks noChangeArrowheads="1"/>
              </p:cNvSpPr>
              <p:nvPr/>
            </p:nvSpPr>
            <p:spPr bwMode="auto">
              <a:xfrm>
                <a:off x="8453438" y="3013075"/>
                <a:ext cx="314325" cy="225425"/>
              </a:xfrm>
              <a:prstGeom prst="roundRect">
                <a:avLst>
                  <a:gd name="adj" fmla="val 10565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0" name="Freeform 115"/>
              <p:cNvSpPr>
                <a:spLocks/>
              </p:cNvSpPr>
              <p:nvPr/>
            </p:nvSpPr>
            <p:spPr bwMode="auto">
              <a:xfrm flipV="1">
                <a:off x="8543925" y="2967038"/>
                <a:ext cx="134938" cy="53975"/>
              </a:xfrm>
              <a:custGeom>
                <a:avLst/>
                <a:gdLst>
                  <a:gd name="T0" fmla="*/ 0 w 142"/>
                  <a:gd name="T1" fmla="*/ 0 h 85"/>
                  <a:gd name="T2" fmla="*/ 0 w 142"/>
                  <a:gd name="T3" fmla="*/ 2147483647 h 85"/>
                  <a:gd name="T4" fmla="*/ 2147483647 w 142"/>
                  <a:gd name="T5" fmla="*/ 2147483647 h 85"/>
                  <a:gd name="T6" fmla="*/ 2147483647 w 142"/>
                  <a:gd name="T7" fmla="*/ 0 h 85"/>
                  <a:gd name="T8" fmla="*/ 2147483647 w 142"/>
                  <a:gd name="T9" fmla="*/ 0 h 85"/>
                  <a:gd name="T10" fmla="*/ 2147483647 w 142"/>
                  <a:gd name="T11" fmla="*/ 2147483647 h 85"/>
                  <a:gd name="T12" fmla="*/ 2147483647 w 142"/>
                  <a:gd name="T13" fmla="*/ 2147483647 h 85"/>
                  <a:gd name="T14" fmla="*/ 2147483647 w 142"/>
                  <a:gd name="T15" fmla="*/ 0 h 85"/>
                  <a:gd name="T16" fmla="*/ 0 w 142"/>
                  <a:gd name="T17" fmla="*/ 0 h 8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2" h="85">
                    <a:moveTo>
                      <a:pt x="0" y="0"/>
                    </a:moveTo>
                    <a:lnTo>
                      <a:pt x="0" y="85"/>
                    </a:lnTo>
                    <a:lnTo>
                      <a:pt x="142" y="85"/>
                    </a:lnTo>
                    <a:lnTo>
                      <a:pt x="142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29" y="57"/>
                    </a:lnTo>
                    <a:lnTo>
                      <a:pt x="2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1" name="Freeform 116"/>
              <p:cNvSpPr>
                <a:spLocks/>
              </p:cNvSpPr>
              <p:nvPr/>
            </p:nvSpPr>
            <p:spPr bwMode="auto">
              <a:xfrm>
                <a:off x="8555038" y="2459038"/>
                <a:ext cx="112712" cy="288925"/>
              </a:xfrm>
              <a:custGeom>
                <a:avLst/>
                <a:gdLst>
                  <a:gd name="T0" fmla="*/ 2147483647 w 91"/>
                  <a:gd name="T1" fmla="*/ 0 h 182"/>
                  <a:gd name="T2" fmla="*/ 0 w 91"/>
                  <a:gd name="T3" fmla="*/ 0 h 182"/>
                  <a:gd name="T4" fmla="*/ 2147483647 w 91"/>
                  <a:gd name="T5" fmla="*/ 2147483647 h 182"/>
                  <a:gd name="T6" fmla="*/ 0 w 91"/>
                  <a:gd name="T7" fmla="*/ 2147483647 h 182"/>
                  <a:gd name="T8" fmla="*/ 2147483647 w 91"/>
                  <a:gd name="T9" fmla="*/ 2147483647 h 182"/>
                  <a:gd name="T10" fmla="*/ 2147483647 w 91"/>
                  <a:gd name="T11" fmla="*/ 2147483647 h 182"/>
                  <a:gd name="T12" fmla="*/ 2147483647 w 91"/>
                  <a:gd name="T13" fmla="*/ 2147483647 h 182"/>
                  <a:gd name="T14" fmla="*/ 2147483647 w 91"/>
                  <a:gd name="T15" fmla="*/ 0 h 182"/>
                  <a:gd name="T16" fmla="*/ 2147483647 w 91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91" h="182">
                    <a:moveTo>
                      <a:pt x="45" y="0"/>
                    </a:moveTo>
                    <a:lnTo>
                      <a:pt x="0" y="0"/>
                    </a:lnTo>
                    <a:lnTo>
                      <a:pt x="45" y="46"/>
                    </a:lnTo>
                    <a:lnTo>
                      <a:pt x="0" y="137"/>
                    </a:lnTo>
                    <a:lnTo>
                      <a:pt x="45" y="182"/>
                    </a:lnTo>
                    <a:lnTo>
                      <a:pt x="91" y="137"/>
                    </a:lnTo>
                    <a:lnTo>
                      <a:pt x="45" y="46"/>
                    </a:lnTo>
                    <a:lnTo>
                      <a:pt x="91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" name="グループ化 19"/>
            <p:cNvGrpSpPr/>
            <p:nvPr/>
          </p:nvGrpSpPr>
          <p:grpSpPr>
            <a:xfrm>
              <a:off x="2367489" y="4265836"/>
              <a:ext cx="584200" cy="1620837"/>
              <a:chOff x="4052888" y="2024063"/>
              <a:chExt cx="584200" cy="1620837"/>
            </a:xfrm>
          </p:grpSpPr>
          <p:sp>
            <p:nvSpPr>
              <p:cNvPr id="51" name="Oval 19"/>
              <p:cNvSpPr>
                <a:spLocks noChangeArrowheads="1"/>
              </p:cNvSpPr>
              <p:nvPr/>
            </p:nvSpPr>
            <p:spPr bwMode="auto">
              <a:xfrm>
                <a:off x="4143375" y="2024063"/>
                <a:ext cx="404813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7" name="AutoShape 20"/>
              <p:cNvSpPr>
                <a:spLocks noChangeArrowheads="1"/>
              </p:cNvSpPr>
              <p:nvPr/>
            </p:nvSpPr>
            <p:spPr bwMode="auto">
              <a:xfrm>
                <a:off x="4143375" y="2428875"/>
                <a:ext cx="404813" cy="674688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8" name="AutoShape 21"/>
              <p:cNvSpPr>
                <a:spLocks noChangeArrowheads="1"/>
              </p:cNvSpPr>
              <p:nvPr/>
            </p:nvSpPr>
            <p:spPr bwMode="auto">
              <a:xfrm flipV="1">
                <a:off x="4052888" y="2833688"/>
                <a:ext cx="584200" cy="449262"/>
              </a:xfrm>
              <a:custGeom>
                <a:avLst/>
                <a:gdLst>
                  <a:gd name="T0" fmla="*/ 373925621 w 21600"/>
                  <a:gd name="T1" fmla="*/ 97176577 h 21600"/>
                  <a:gd name="T2" fmla="*/ 213671772 w 21600"/>
                  <a:gd name="T3" fmla="*/ 194353133 h 21600"/>
                  <a:gd name="T4" fmla="*/ 53417950 w 21600"/>
                  <a:gd name="T5" fmla="*/ 97176577 h 21600"/>
                  <a:gd name="T6" fmla="*/ 21367177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" name="AutoShape 22"/>
              <p:cNvSpPr>
                <a:spLocks noChangeArrowheads="1"/>
              </p:cNvSpPr>
              <p:nvPr/>
            </p:nvSpPr>
            <p:spPr bwMode="auto">
              <a:xfrm>
                <a:off x="4187825" y="3059113"/>
                <a:ext cx="134938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0" name="AutoShape 23"/>
              <p:cNvSpPr>
                <a:spLocks noChangeArrowheads="1"/>
              </p:cNvSpPr>
              <p:nvPr/>
            </p:nvSpPr>
            <p:spPr bwMode="auto">
              <a:xfrm>
                <a:off x="4367213" y="3059113"/>
                <a:ext cx="134937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1" name="AutoShape 24"/>
              <p:cNvSpPr>
                <a:spLocks noChangeArrowheads="1"/>
              </p:cNvSpPr>
              <p:nvPr/>
            </p:nvSpPr>
            <p:spPr bwMode="auto">
              <a:xfrm>
                <a:off x="4398963" y="2851150"/>
                <a:ext cx="125412" cy="225425"/>
              </a:xfrm>
              <a:prstGeom prst="roundRect">
                <a:avLst>
                  <a:gd name="adj" fmla="val 43662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2" name="Oval 119"/>
              <p:cNvSpPr>
                <a:spLocks noChangeArrowheads="1"/>
              </p:cNvSpPr>
              <p:nvPr/>
            </p:nvSpPr>
            <p:spPr bwMode="auto">
              <a:xfrm>
                <a:off x="4479925" y="2924175"/>
                <a:ext cx="28575" cy="47625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3" name="AutoShape 122"/>
              <p:cNvSpPr>
                <a:spLocks noChangeArrowheads="1"/>
              </p:cNvSpPr>
              <p:nvPr/>
            </p:nvSpPr>
            <p:spPr bwMode="auto">
              <a:xfrm rot="19827125">
                <a:off x="4341813" y="2444750"/>
                <a:ext cx="20637" cy="504825"/>
              </a:xfrm>
              <a:prstGeom prst="roundRect">
                <a:avLst>
                  <a:gd name="adj" fmla="val 43662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21" name="グループ化 20"/>
            <p:cNvGrpSpPr/>
            <p:nvPr/>
          </p:nvGrpSpPr>
          <p:grpSpPr>
            <a:xfrm>
              <a:off x="4272507" y="4284559"/>
              <a:ext cx="1084263" cy="1622425"/>
              <a:chOff x="3648075" y="268288"/>
              <a:chExt cx="1084263" cy="1622425"/>
            </a:xfrm>
          </p:grpSpPr>
          <p:sp>
            <p:nvSpPr>
              <p:cNvPr id="37" name="Oval 46"/>
              <p:cNvSpPr>
                <a:spLocks noChangeArrowheads="1"/>
              </p:cNvSpPr>
              <p:nvPr/>
            </p:nvSpPr>
            <p:spPr bwMode="auto">
              <a:xfrm>
                <a:off x="3738563" y="268288"/>
                <a:ext cx="404812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8" name="AutoShape 47"/>
              <p:cNvSpPr>
                <a:spLocks noChangeArrowheads="1"/>
              </p:cNvSpPr>
              <p:nvPr/>
            </p:nvSpPr>
            <p:spPr bwMode="auto">
              <a:xfrm>
                <a:off x="3738563" y="673100"/>
                <a:ext cx="404812" cy="674688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9" name="AutoShape 48"/>
              <p:cNvSpPr>
                <a:spLocks noChangeArrowheads="1"/>
              </p:cNvSpPr>
              <p:nvPr/>
            </p:nvSpPr>
            <p:spPr bwMode="auto">
              <a:xfrm flipV="1">
                <a:off x="3648075" y="1077913"/>
                <a:ext cx="584200" cy="449262"/>
              </a:xfrm>
              <a:custGeom>
                <a:avLst/>
                <a:gdLst>
                  <a:gd name="T0" fmla="*/ 373925621 w 21600"/>
                  <a:gd name="T1" fmla="*/ 97176577 h 21600"/>
                  <a:gd name="T2" fmla="*/ 213671772 w 21600"/>
                  <a:gd name="T3" fmla="*/ 194353133 h 21600"/>
                  <a:gd name="T4" fmla="*/ 53417950 w 21600"/>
                  <a:gd name="T5" fmla="*/ 97176577 h 21600"/>
                  <a:gd name="T6" fmla="*/ 21367177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AutoShape 49"/>
              <p:cNvSpPr>
                <a:spLocks noChangeArrowheads="1"/>
              </p:cNvSpPr>
              <p:nvPr/>
            </p:nvSpPr>
            <p:spPr bwMode="auto">
              <a:xfrm>
                <a:off x="3783013" y="1303338"/>
                <a:ext cx="134937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1" name="AutoShape 50"/>
              <p:cNvSpPr>
                <a:spLocks noChangeArrowheads="1"/>
              </p:cNvSpPr>
              <p:nvPr/>
            </p:nvSpPr>
            <p:spPr bwMode="auto">
              <a:xfrm>
                <a:off x="3962400" y="1303338"/>
                <a:ext cx="134938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2" name="AutoShape 51"/>
              <p:cNvSpPr>
                <a:spLocks noChangeArrowheads="1"/>
              </p:cNvSpPr>
              <p:nvPr/>
            </p:nvSpPr>
            <p:spPr bwMode="auto">
              <a:xfrm rot="19918516">
                <a:off x="4102100" y="735013"/>
                <a:ext cx="134938" cy="552450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43" name="Group 52"/>
              <p:cNvGrpSpPr>
                <a:grpSpLocks/>
              </p:cNvGrpSpPr>
              <p:nvPr/>
            </p:nvGrpSpPr>
            <p:grpSpPr bwMode="auto">
              <a:xfrm>
                <a:off x="4322763" y="898525"/>
                <a:ext cx="409575" cy="992188"/>
                <a:chOff x="2695" y="1271"/>
                <a:chExt cx="286" cy="692"/>
              </a:xfrm>
            </p:grpSpPr>
            <p:sp>
              <p:nvSpPr>
                <p:cNvPr id="44" name="Oval 53"/>
                <p:cNvSpPr>
                  <a:spLocks noChangeArrowheads="1"/>
                </p:cNvSpPr>
                <p:nvPr/>
              </p:nvSpPr>
              <p:spPr bwMode="auto">
                <a:xfrm>
                  <a:off x="2765" y="1271"/>
                  <a:ext cx="177" cy="177"/>
                </a:xfrm>
                <a:prstGeom prst="ellipse">
                  <a:avLst/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5" name="AutoShape 54"/>
                <p:cNvSpPr>
                  <a:spLocks noChangeArrowheads="1"/>
                </p:cNvSpPr>
                <p:nvPr/>
              </p:nvSpPr>
              <p:spPr bwMode="auto">
                <a:xfrm>
                  <a:off x="2765" y="1451"/>
                  <a:ext cx="177" cy="27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6" name="AutoShape 55"/>
                <p:cNvSpPr>
                  <a:spLocks noChangeArrowheads="1"/>
                </p:cNvSpPr>
                <p:nvPr/>
              </p:nvSpPr>
              <p:spPr bwMode="auto">
                <a:xfrm flipV="1">
                  <a:off x="2725" y="1608"/>
                  <a:ext cx="256" cy="19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72 w 21600"/>
                    <a:gd name="T13" fmla="*/ 4518 h 21600"/>
                    <a:gd name="T14" fmla="*/ 17128 w 21600"/>
                    <a:gd name="T15" fmla="*/ 1708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" name="AutoShape 56"/>
                <p:cNvSpPr>
                  <a:spLocks noChangeArrowheads="1"/>
                </p:cNvSpPr>
                <p:nvPr/>
              </p:nvSpPr>
              <p:spPr bwMode="auto">
                <a:xfrm>
                  <a:off x="2784" y="1706"/>
                  <a:ext cx="59" cy="2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8" name="AutoShape 57"/>
                <p:cNvSpPr>
                  <a:spLocks noChangeArrowheads="1"/>
                </p:cNvSpPr>
                <p:nvPr/>
              </p:nvSpPr>
              <p:spPr bwMode="auto">
                <a:xfrm>
                  <a:off x="2863" y="1706"/>
                  <a:ext cx="59" cy="2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9" name="AutoShape 58"/>
                <p:cNvSpPr>
                  <a:spLocks noChangeArrowheads="1"/>
                </p:cNvSpPr>
                <p:nvPr/>
              </p:nvSpPr>
              <p:spPr bwMode="auto">
                <a:xfrm rot="-1800000">
                  <a:off x="2695" y="1503"/>
                  <a:ext cx="59" cy="1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0" name="AutoShape 59"/>
                <p:cNvSpPr>
                  <a:spLocks noChangeArrowheads="1"/>
                </p:cNvSpPr>
                <p:nvPr/>
              </p:nvSpPr>
              <p:spPr bwMode="auto">
                <a:xfrm rot="1800000">
                  <a:off x="2742" y="1475"/>
                  <a:ext cx="59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grpSp>
          <p:nvGrpSpPr>
            <p:cNvPr id="22" name="Group 303"/>
            <p:cNvGrpSpPr>
              <a:grpSpLocks/>
            </p:cNvGrpSpPr>
            <p:nvPr/>
          </p:nvGrpSpPr>
          <p:grpSpPr bwMode="auto">
            <a:xfrm flipH="1">
              <a:off x="5388479" y="4092804"/>
              <a:ext cx="515887" cy="1820571"/>
              <a:chOff x="1419" y="3351"/>
              <a:chExt cx="227" cy="802"/>
            </a:xfrm>
          </p:grpSpPr>
          <p:grpSp>
            <p:nvGrpSpPr>
              <p:cNvPr id="23" name="Group 244"/>
              <p:cNvGrpSpPr>
                <a:grpSpLocks/>
              </p:cNvGrpSpPr>
              <p:nvPr/>
            </p:nvGrpSpPr>
            <p:grpSpPr bwMode="auto">
              <a:xfrm rot="-900000">
                <a:off x="1447" y="3776"/>
                <a:ext cx="142" cy="368"/>
                <a:chOff x="1787" y="2897"/>
                <a:chExt cx="142" cy="368"/>
              </a:xfrm>
            </p:grpSpPr>
            <p:sp>
              <p:nvSpPr>
                <p:cNvPr id="35" name="AutoShape 245"/>
                <p:cNvSpPr>
                  <a:spLocks noChangeArrowheads="1"/>
                </p:cNvSpPr>
                <p:nvPr/>
              </p:nvSpPr>
              <p:spPr bwMode="auto">
                <a:xfrm rot="6300000">
                  <a:off x="1773" y="2968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6" name="AutoShape 246"/>
                <p:cNvSpPr>
                  <a:spLocks noChangeArrowheads="1"/>
                </p:cNvSpPr>
                <p:nvPr/>
              </p:nvSpPr>
              <p:spPr bwMode="auto">
                <a:xfrm rot="7200000">
                  <a:off x="1716" y="3109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24" name="Oval 247"/>
              <p:cNvSpPr>
                <a:spLocks noChangeArrowheads="1"/>
              </p:cNvSpPr>
              <p:nvPr/>
            </p:nvSpPr>
            <p:spPr bwMode="auto">
              <a:xfrm>
                <a:off x="1419" y="3351"/>
                <a:ext cx="170" cy="170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" name="AutoShape 248"/>
              <p:cNvSpPr>
                <a:spLocks noChangeArrowheads="1"/>
              </p:cNvSpPr>
              <p:nvPr/>
            </p:nvSpPr>
            <p:spPr bwMode="auto">
              <a:xfrm>
                <a:off x="1419" y="3522"/>
                <a:ext cx="170" cy="340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26" name="Group 251"/>
              <p:cNvGrpSpPr>
                <a:grpSpLocks/>
              </p:cNvGrpSpPr>
              <p:nvPr/>
            </p:nvGrpSpPr>
            <p:grpSpPr bwMode="auto">
              <a:xfrm rot="-900000">
                <a:off x="1419" y="3776"/>
                <a:ext cx="142" cy="368"/>
                <a:chOff x="1787" y="2897"/>
                <a:chExt cx="142" cy="368"/>
              </a:xfrm>
            </p:grpSpPr>
            <p:sp>
              <p:nvSpPr>
                <p:cNvPr id="33" name="AutoShape 252"/>
                <p:cNvSpPr>
                  <a:spLocks noChangeArrowheads="1"/>
                </p:cNvSpPr>
                <p:nvPr/>
              </p:nvSpPr>
              <p:spPr bwMode="auto">
                <a:xfrm rot="6300000">
                  <a:off x="1773" y="2968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4" name="AutoShape 253"/>
                <p:cNvSpPr>
                  <a:spLocks noChangeArrowheads="1"/>
                </p:cNvSpPr>
                <p:nvPr/>
              </p:nvSpPr>
              <p:spPr bwMode="auto">
                <a:xfrm rot="7200000">
                  <a:off x="1716" y="3109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27" name="Group 272"/>
              <p:cNvGrpSpPr>
                <a:grpSpLocks/>
              </p:cNvGrpSpPr>
              <p:nvPr/>
            </p:nvGrpSpPr>
            <p:grpSpPr bwMode="auto">
              <a:xfrm>
                <a:off x="1447" y="3974"/>
                <a:ext cx="199" cy="179"/>
                <a:chOff x="1759" y="3257"/>
                <a:chExt cx="199" cy="179"/>
              </a:xfrm>
            </p:grpSpPr>
            <p:sp>
              <p:nvSpPr>
                <p:cNvPr id="28" name="Rectangle 273"/>
                <p:cNvSpPr>
                  <a:spLocks noChangeArrowheads="1"/>
                </p:cNvSpPr>
                <p:nvPr/>
              </p:nvSpPr>
              <p:spPr bwMode="auto">
                <a:xfrm>
                  <a:off x="1759" y="3294"/>
                  <a:ext cx="199" cy="142"/>
                </a:xfrm>
                <a:prstGeom prst="rect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9" name="AutoShape 274"/>
                <p:cNvSpPr>
                  <a:spLocks noChangeArrowheads="1"/>
                </p:cNvSpPr>
                <p:nvPr/>
              </p:nvSpPr>
              <p:spPr bwMode="auto">
                <a:xfrm>
                  <a:off x="1808" y="3257"/>
                  <a:ext cx="100" cy="10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1600"/>
                    <a:gd name="T13" fmla="*/ 0 h 21600"/>
                    <a:gd name="T14" fmla="*/ 21600 w 21600"/>
                    <a:gd name="T15" fmla="*/ 1512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4320" y="15551"/>
                      </a:moveTo>
                      <a:cubicBezTo>
                        <a:pt x="3309" y="14173"/>
                        <a:pt x="2765" y="12508"/>
                        <a:pt x="2765" y="10800"/>
                      </a:cubicBezTo>
                      <a:cubicBezTo>
                        <a:pt x="2765" y="6362"/>
                        <a:pt x="6362" y="2765"/>
                        <a:pt x="10800" y="2765"/>
                      </a:cubicBezTo>
                      <a:cubicBezTo>
                        <a:pt x="15237" y="2765"/>
                        <a:pt x="18835" y="6362"/>
                        <a:pt x="18835" y="10800"/>
                      </a:cubicBezTo>
                      <a:cubicBezTo>
                        <a:pt x="18835" y="12508"/>
                        <a:pt x="18290" y="14173"/>
                        <a:pt x="17279" y="15551"/>
                      </a:cubicBezTo>
                      <a:lnTo>
                        <a:pt x="19509" y="17186"/>
                      </a:lnTo>
                      <a:cubicBezTo>
                        <a:pt x="20867" y="15334"/>
                        <a:pt x="21600" y="13097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3097"/>
                        <a:pt x="732" y="15334"/>
                        <a:pt x="2090" y="17186"/>
                      </a:cubicBezTo>
                      <a:lnTo>
                        <a:pt x="4320" y="15551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0" name="Group 275"/>
                <p:cNvGrpSpPr>
                  <a:grpSpLocks/>
                </p:cNvGrpSpPr>
                <p:nvPr/>
              </p:nvGrpSpPr>
              <p:grpSpPr bwMode="auto">
                <a:xfrm>
                  <a:off x="1816" y="3351"/>
                  <a:ext cx="85" cy="28"/>
                  <a:chOff x="1816" y="3351"/>
                  <a:chExt cx="141" cy="56"/>
                </a:xfrm>
              </p:grpSpPr>
              <p:sp>
                <p:nvSpPr>
                  <p:cNvPr id="31" name="Rectangle 276"/>
                  <p:cNvSpPr>
                    <a:spLocks noChangeArrowheads="1"/>
                  </p:cNvSpPr>
                  <p:nvPr/>
                </p:nvSpPr>
                <p:spPr bwMode="auto">
                  <a:xfrm>
                    <a:off x="1816" y="3351"/>
                    <a:ext cx="28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2" name="Rectangle 277"/>
                  <p:cNvSpPr>
                    <a:spLocks noChangeArrowheads="1"/>
                  </p:cNvSpPr>
                  <p:nvPr/>
                </p:nvSpPr>
                <p:spPr bwMode="auto">
                  <a:xfrm>
                    <a:off x="1929" y="3351"/>
                    <a:ext cx="28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テキスト ボックス 62"/>
          <p:cNvSpPr txBox="1"/>
          <p:nvPr/>
        </p:nvSpPr>
        <p:spPr>
          <a:xfrm>
            <a:off x="0" y="5319210"/>
            <a:ext cx="9905999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並んで</a:t>
            </a:r>
            <a:r>
              <a:rPr kumimoji="1" lang="ja-JP" altLang="en-US" sz="8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お待ち下さい</a:t>
            </a:r>
            <a:endParaRPr kumimoji="1" lang="ja-JP" altLang="en-US" sz="8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0" y="523127"/>
            <a:ext cx="9905999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お越しの方から順番に</a:t>
            </a:r>
            <a:endParaRPr kumimoji="1" lang="ja-JP" altLang="en-US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7" name="グループ化 16"/>
          <p:cNvGrpSpPr/>
          <p:nvPr/>
        </p:nvGrpSpPr>
        <p:grpSpPr>
          <a:xfrm>
            <a:off x="1940088" y="1896357"/>
            <a:ext cx="5862792" cy="3017808"/>
            <a:chOff x="2367489" y="4092804"/>
            <a:chExt cx="3536877" cy="1820571"/>
          </a:xfrm>
        </p:grpSpPr>
        <p:grpSp>
          <p:nvGrpSpPr>
            <p:cNvPr id="18" name="グループ化 17"/>
            <p:cNvGrpSpPr/>
            <p:nvPr/>
          </p:nvGrpSpPr>
          <p:grpSpPr>
            <a:xfrm>
              <a:off x="3042176" y="4274770"/>
              <a:ext cx="595313" cy="1620837"/>
              <a:chOff x="4838700" y="2024063"/>
              <a:chExt cx="595313" cy="1620837"/>
            </a:xfrm>
            <a:solidFill>
              <a:srgbClr val="00B0F0"/>
            </a:solidFill>
          </p:grpSpPr>
          <p:sp>
            <p:nvSpPr>
              <p:cNvPr id="82" name="Oval 26"/>
              <p:cNvSpPr>
                <a:spLocks noChangeArrowheads="1"/>
              </p:cNvSpPr>
              <p:nvPr/>
            </p:nvSpPr>
            <p:spPr bwMode="auto">
              <a:xfrm>
                <a:off x="4838700" y="2024063"/>
                <a:ext cx="404813" cy="404812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3" name="AutoShape 27"/>
              <p:cNvSpPr>
                <a:spLocks noChangeArrowheads="1"/>
              </p:cNvSpPr>
              <p:nvPr/>
            </p:nvSpPr>
            <p:spPr bwMode="auto">
              <a:xfrm>
                <a:off x="4838700" y="2428874"/>
                <a:ext cx="404813" cy="84514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4" name="AutoShape 29"/>
              <p:cNvSpPr>
                <a:spLocks noChangeArrowheads="1"/>
              </p:cNvSpPr>
              <p:nvPr/>
            </p:nvSpPr>
            <p:spPr bwMode="auto">
              <a:xfrm>
                <a:off x="4883150" y="3059113"/>
                <a:ext cx="134938" cy="58578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5" name="AutoShape 30"/>
              <p:cNvSpPr>
                <a:spLocks noChangeArrowheads="1"/>
              </p:cNvSpPr>
              <p:nvPr/>
            </p:nvSpPr>
            <p:spPr bwMode="auto">
              <a:xfrm>
                <a:off x="5062538" y="3059113"/>
                <a:ext cx="134937" cy="58578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6" name="AutoShape 31"/>
              <p:cNvSpPr>
                <a:spLocks noChangeArrowheads="1"/>
              </p:cNvSpPr>
              <p:nvPr/>
            </p:nvSpPr>
            <p:spPr bwMode="auto">
              <a:xfrm rot="7139781">
                <a:off x="5186363" y="2413000"/>
                <a:ext cx="134937" cy="36036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7" name="AutoShape 32"/>
              <p:cNvSpPr>
                <a:spLocks noChangeArrowheads="1"/>
              </p:cNvSpPr>
              <p:nvPr/>
            </p:nvSpPr>
            <p:spPr bwMode="auto">
              <a:xfrm rot="9900000">
                <a:off x="5267325" y="2338388"/>
                <a:ext cx="134938" cy="36036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9" name="グループ化 18"/>
            <p:cNvGrpSpPr/>
            <p:nvPr/>
          </p:nvGrpSpPr>
          <p:grpSpPr>
            <a:xfrm>
              <a:off x="3630584" y="4273976"/>
              <a:ext cx="584200" cy="1620837"/>
              <a:chOff x="8318500" y="2024063"/>
              <a:chExt cx="584200" cy="1620837"/>
            </a:xfrm>
          </p:grpSpPr>
          <p:sp>
            <p:nvSpPr>
              <p:cNvPr id="74" name="Oval 109"/>
              <p:cNvSpPr>
                <a:spLocks noChangeArrowheads="1"/>
              </p:cNvSpPr>
              <p:nvPr/>
            </p:nvSpPr>
            <p:spPr bwMode="auto">
              <a:xfrm>
                <a:off x="8408988" y="2024063"/>
                <a:ext cx="404812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5" name="AutoShape 110"/>
              <p:cNvSpPr>
                <a:spLocks noChangeArrowheads="1"/>
              </p:cNvSpPr>
              <p:nvPr/>
            </p:nvSpPr>
            <p:spPr bwMode="auto">
              <a:xfrm>
                <a:off x="8408988" y="2428875"/>
                <a:ext cx="404812" cy="674688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6" name="AutoShape 111"/>
              <p:cNvSpPr>
                <a:spLocks noChangeArrowheads="1"/>
              </p:cNvSpPr>
              <p:nvPr/>
            </p:nvSpPr>
            <p:spPr bwMode="auto">
              <a:xfrm flipV="1">
                <a:off x="8318500" y="2833688"/>
                <a:ext cx="584200" cy="449262"/>
              </a:xfrm>
              <a:custGeom>
                <a:avLst/>
                <a:gdLst>
                  <a:gd name="T0" fmla="*/ 373925621 w 21600"/>
                  <a:gd name="T1" fmla="*/ 97176577 h 21600"/>
                  <a:gd name="T2" fmla="*/ 213671772 w 21600"/>
                  <a:gd name="T3" fmla="*/ 194353133 h 21600"/>
                  <a:gd name="T4" fmla="*/ 53417950 w 21600"/>
                  <a:gd name="T5" fmla="*/ 97176577 h 21600"/>
                  <a:gd name="T6" fmla="*/ 21367177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AutoShape 112"/>
              <p:cNvSpPr>
                <a:spLocks noChangeArrowheads="1"/>
              </p:cNvSpPr>
              <p:nvPr/>
            </p:nvSpPr>
            <p:spPr bwMode="auto">
              <a:xfrm>
                <a:off x="8453438" y="3059113"/>
                <a:ext cx="134937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8" name="AutoShape 113"/>
              <p:cNvSpPr>
                <a:spLocks noChangeArrowheads="1"/>
              </p:cNvSpPr>
              <p:nvPr/>
            </p:nvSpPr>
            <p:spPr bwMode="auto">
              <a:xfrm>
                <a:off x="8632825" y="3059113"/>
                <a:ext cx="134938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9" name="AutoShape 114"/>
              <p:cNvSpPr>
                <a:spLocks noChangeArrowheads="1"/>
              </p:cNvSpPr>
              <p:nvPr/>
            </p:nvSpPr>
            <p:spPr bwMode="auto">
              <a:xfrm>
                <a:off x="8453438" y="3013075"/>
                <a:ext cx="314325" cy="225425"/>
              </a:xfrm>
              <a:prstGeom prst="roundRect">
                <a:avLst>
                  <a:gd name="adj" fmla="val 10565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0" name="Freeform 115"/>
              <p:cNvSpPr>
                <a:spLocks/>
              </p:cNvSpPr>
              <p:nvPr/>
            </p:nvSpPr>
            <p:spPr bwMode="auto">
              <a:xfrm flipV="1">
                <a:off x="8543925" y="2967038"/>
                <a:ext cx="134938" cy="53975"/>
              </a:xfrm>
              <a:custGeom>
                <a:avLst/>
                <a:gdLst>
                  <a:gd name="T0" fmla="*/ 0 w 142"/>
                  <a:gd name="T1" fmla="*/ 0 h 85"/>
                  <a:gd name="T2" fmla="*/ 0 w 142"/>
                  <a:gd name="T3" fmla="*/ 2147483647 h 85"/>
                  <a:gd name="T4" fmla="*/ 2147483647 w 142"/>
                  <a:gd name="T5" fmla="*/ 2147483647 h 85"/>
                  <a:gd name="T6" fmla="*/ 2147483647 w 142"/>
                  <a:gd name="T7" fmla="*/ 0 h 85"/>
                  <a:gd name="T8" fmla="*/ 2147483647 w 142"/>
                  <a:gd name="T9" fmla="*/ 0 h 85"/>
                  <a:gd name="T10" fmla="*/ 2147483647 w 142"/>
                  <a:gd name="T11" fmla="*/ 2147483647 h 85"/>
                  <a:gd name="T12" fmla="*/ 2147483647 w 142"/>
                  <a:gd name="T13" fmla="*/ 2147483647 h 85"/>
                  <a:gd name="T14" fmla="*/ 2147483647 w 142"/>
                  <a:gd name="T15" fmla="*/ 0 h 85"/>
                  <a:gd name="T16" fmla="*/ 0 w 142"/>
                  <a:gd name="T17" fmla="*/ 0 h 8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2" h="85">
                    <a:moveTo>
                      <a:pt x="0" y="0"/>
                    </a:moveTo>
                    <a:lnTo>
                      <a:pt x="0" y="85"/>
                    </a:lnTo>
                    <a:lnTo>
                      <a:pt x="142" y="85"/>
                    </a:lnTo>
                    <a:lnTo>
                      <a:pt x="142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29" y="57"/>
                    </a:lnTo>
                    <a:lnTo>
                      <a:pt x="2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1" name="Freeform 116"/>
              <p:cNvSpPr>
                <a:spLocks/>
              </p:cNvSpPr>
              <p:nvPr/>
            </p:nvSpPr>
            <p:spPr bwMode="auto">
              <a:xfrm>
                <a:off x="8555038" y="2459038"/>
                <a:ext cx="112712" cy="288925"/>
              </a:xfrm>
              <a:custGeom>
                <a:avLst/>
                <a:gdLst>
                  <a:gd name="T0" fmla="*/ 2147483647 w 91"/>
                  <a:gd name="T1" fmla="*/ 0 h 182"/>
                  <a:gd name="T2" fmla="*/ 0 w 91"/>
                  <a:gd name="T3" fmla="*/ 0 h 182"/>
                  <a:gd name="T4" fmla="*/ 2147483647 w 91"/>
                  <a:gd name="T5" fmla="*/ 2147483647 h 182"/>
                  <a:gd name="T6" fmla="*/ 0 w 91"/>
                  <a:gd name="T7" fmla="*/ 2147483647 h 182"/>
                  <a:gd name="T8" fmla="*/ 2147483647 w 91"/>
                  <a:gd name="T9" fmla="*/ 2147483647 h 182"/>
                  <a:gd name="T10" fmla="*/ 2147483647 w 91"/>
                  <a:gd name="T11" fmla="*/ 2147483647 h 182"/>
                  <a:gd name="T12" fmla="*/ 2147483647 w 91"/>
                  <a:gd name="T13" fmla="*/ 2147483647 h 182"/>
                  <a:gd name="T14" fmla="*/ 2147483647 w 91"/>
                  <a:gd name="T15" fmla="*/ 0 h 182"/>
                  <a:gd name="T16" fmla="*/ 2147483647 w 91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91" h="182">
                    <a:moveTo>
                      <a:pt x="45" y="0"/>
                    </a:moveTo>
                    <a:lnTo>
                      <a:pt x="0" y="0"/>
                    </a:lnTo>
                    <a:lnTo>
                      <a:pt x="45" y="46"/>
                    </a:lnTo>
                    <a:lnTo>
                      <a:pt x="0" y="137"/>
                    </a:lnTo>
                    <a:lnTo>
                      <a:pt x="45" y="182"/>
                    </a:lnTo>
                    <a:lnTo>
                      <a:pt x="91" y="137"/>
                    </a:lnTo>
                    <a:lnTo>
                      <a:pt x="45" y="46"/>
                    </a:lnTo>
                    <a:lnTo>
                      <a:pt x="91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" name="グループ化 19"/>
            <p:cNvGrpSpPr/>
            <p:nvPr/>
          </p:nvGrpSpPr>
          <p:grpSpPr>
            <a:xfrm>
              <a:off x="2367489" y="4265836"/>
              <a:ext cx="584200" cy="1620837"/>
              <a:chOff x="4052888" y="2024063"/>
              <a:chExt cx="584200" cy="1620837"/>
            </a:xfrm>
          </p:grpSpPr>
          <p:sp>
            <p:nvSpPr>
              <p:cNvPr id="66" name="Oval 19"/>
              <p:cNvSpPr>
                <a:spLocks noChangeArrowheads="1"/>
              </p:cNvSpPr>
              <p:nvPr/>
            </p:nvSpPr>
            <p:spPr bwMode="auto">
              <a:xfrm>
                <a:off x="4143375" y="2024063"/>
                <a:ext cx="404813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7" name="AutoShape 20"/>
              <p:cNvSpPr>
                <a:spLocks noChangeArrowheads="1"/>
              </p:cNvSpPr>
              <p:nvPr/>
            </p:nvSpPr>
            <p:spPr bwMode="auto">
              <a:xfrm>
                <a:off x="4143375" y="2428875"/>
                <a:ext cx="404813" cy="674688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8" name="AutoShape 21"/>
              <p:cNvSpPr>
                <a:spLocks noChangeArrowheads="1"/>
              </p:cNvSpPr>
              <p:nvPr/>
            </p:nvSpPr>
            <p:spPr bwMode="auto">
              <a:xfrm flipV="1">
                <a:off x="4052888" y="2833688"/>
                <a:ext cx="584200" cy="449262"/>
              </a:xfrm>
              <a:custGeom>
                <a:avLst/>
                <a:gdLst>
                  <a:gd name="T0" fmla="*/ 373925621 w 21600"/>
                  <a:gd name="T1" fmla="*/ 97176577 h 21600"/>
                  <a:gd name="T2" fmla="*/ 213671772 w 21600"/>
                  <a:gd name="T3" fmla="*/ 194353133 h 21600"/>
                  <a:gd name="T4" fmla="*/ 53417950 w 21600"/>
                  <a:gd name="T5" fmla="*/ 97176577 h 21600"/>
                  <a:gd name="T6" fmla="*/ 21367177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" name="AutoShape 22"/>
              <p:cNvSpPr>
                <a:spLocks noChangeArrowheads="1"/>
              </p:cNvSpPr>
              <p:nvPr/>
            </p:nvSpPr>
            <p:spPr bwMode="auto">
              <a:xfrm>
                <a:off x="4187825" y="3059113"/>
                <a:ext cx="134938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0" name="AutoShape 23"/>
              <p:cNvSpPr>
                <a:spLocks noChangeArrowheads="1"/>
              </p:cNvSpPr>
              <p:nvPr/>
            </p:nvSpPr>
            <p:spPr bwMode="auto">
              <a:xfrm>
                <a:off x="4367213" y="3059113"/>
                <a:ext cx="134937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1" name="AutoShape 24"/>
              <p:cNvSpPr>
                <a:spLocks noChangeArrowheads="1"/>
              </p:cNvSpPr>
              <p:nvPr/>
            </p:nvSpPr>
            <p:spPr bwMode="auto">
              <a:xfrm>
                <a:off x="4398963" y="2851150"/>
                <a:ext cx="125412" cy="225425"/>
              </a:xfrm>
              <a:prstGeom prst="roundRect">
                <a:avLst>
                  <a:gd name="adj" fmla="val 43662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2" name="Oval 119"/>
              <p:cNvSpPr>
                <a:spLocks noChangeArrowheads="1"/>
              </p:cNvSpPr>
              <p:nvPr/>
            </p:nvSpPr>
            <p:spPr bwMode="auto">
              <a:xfrm>
                <a:off x="4479925" y="2924175"/>
                <a:ext cx="28575" cy="47625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3" name="AutoShape 122"/>
              <p:cNvSpPr>
                <a:spLocks noChangeArrowheads="1"/>
              </p:cNvSpPr>
              <p:nvPr/>
            </p:nvSpPr>
            <p:spPr bwMode="auto">
              <a:xfrm rot="19827125">
                <a:off x="4341813" y="2444750"/>
                <a:ext cx="20637" cy="504825"/>
              </a:xfrm>
              <a:prstGeom prst="roundRect">
                <a:avLst>
                  <a:gd name="adj" fmla="val 43662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21" name="グループ化 20"/>
            <p:cNvGrpSpPr/>
            <p:nvPr/>
          </p:nvGrpSpPr>
          <p:grpSpPr>
            <a:xfrm>
              <a:off x="4272507" y="4284559"/>
              <a:ext cx="1084263" cy="1622425"/>
              <a:chOff x="3648075" y="268288"/>
              <a:chExt cx="1084263" cy="1622425"/>
            </a:xfrm>
          </p:grpSpPr>
          <p:sp>
            <p:nvSpPr>
              <p:cNvPr id="51" name="Oval 46"/>
              <p:cNvSpPr>
                <a:spLocks noChangeArrowheads="1"/>
              </p:cNvSpPr>
              <p:nvPr/>
            </p:nvSpPr>
            <p:spPr bwMode="auto">
              <a:xfrm>
                <a:off x="3738563" y="268288"/>
                <a:ext cx="404812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2" name="AutoShape 47"/>
              <p:cNvSpPr>
                <a:spLocks noChangeArrowheads="1"/>
              </p:cNvSpPr>
              <p:nvPr/>
            </p:nvSpPr>
            <p:spPr bwMode="auto">
              <a:xfrm>
                <a:off x="3738563" y="673100"/>
                <a:ext cx="404812" cy="674688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3" name="AutoShape 48"/>
              <p:cNvSpPr>
                <a:spLocks noChangeArrowheads="1"/>
              </p:cNvSpPr>
              <p:nvPr/>
            </p:nvSpPr>
            <p:spPr bwMode="auto">
              <a:xfrm flipV="1">
                <a:off x="3648075" y="1077913"/>
                <a:ext cx="584200" cy="449262"/>
              </a:xfrm>
              <a:custGeom>
                <a:avLst/>
                <a:gdLst>
                  <a:gd name="T0" fmla="*/ 373925621 w 21600"/>
                  <a:gd name="T1" fmla="*/ 97176577 h 21600"/>
                  <a:gd name="T2" fmla="*/ 213671772 w 21600"/>
                  <a:gd name="T3" fmla="*/ 194353133 h 21600"/>
                  <a:gd name="T4" fmla="*/ 53417950 w 21600"/>
                  <a:gd name="T5" fmla="*/ 97176577 h 21600"/>
                  <a:gd name="T6" fmla="*/ 21367177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" name="AutoShape 49"/>
              <p:cNvSpPr>
                <a:spLocks noChangeArrowheads="1"/>
              </p:cNvSpPr>
              <p:nvPr/>
            </p:nvSpPr>
            <p:spPr bwMode="auto">
              <a:xfrm>
                <a:off x="3783013" y="1303338"/>
                <a:ext cx="134937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5" name="AutoShape 50"/>
              <p:cNvSpPr>
                <a:spLocks noChangeArrowheads="1"/>
              </p:cNvSpPr>
              <p:nvPr/>
            </p:nvSpPr>
            <p:spPr bwMode="auto">
              <a:xfrm>
                <a:off x="3962400" y="1303338"/>
                <a:ext cx="134938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6" name="AutoShape 51"/>
              <p:cNvSpPr>
                <a:spLocks noChangeArrowheads="1"/>
              </p:cNvSpPr>
              <p:nvPr/>
            </p:nvSpPr>
            <p:spPr bwMode="auto">
              <a:xfrm rot="19918516">
                <a:off x="4102100" y="735013"/>
                <a:ext cx="134938" cy="552450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57" name="Group 52"/>
              <p:cNvGrpSpPr>
                <a:grpSpLocks/>
              </p:cNvGrpSpPr>
              <p:nvPr/>
            </p:nvGrpSpPr>
            <p:grpSpPr bwMode="auto">
              <a:xfrm>
                <a:off x="4322763" y="898525"/>
                <a:ext cx="409575" cy="992188"/>
                <a:chOff x="2695" y="1271"/>
                <a:chExt cx="286" cy="692"/>
              </a:xfrm>
            </p:grpSpPr>
            <p:sp>
              <p:nvSpPr>
                <p:cNvPr id="58" name="Oval 53"/>
                <p:cNvSpPr>
                  <a:spLocks noChangeArrowheads="1"/>
                </p:cNvSpPr>
                <p:nvPr/>
              </p:nvSpPr>
              <p:spPr bwMode="auto">
                <a:xfrm>
                  <a:off x="2765" y="1271"/>
                  <a:ext cx="177" cy="177"/>
                </a:xfrm>
                <a:prstGeom prst="ellipse">
                  <a:avLst/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9" name="AutoShape 54"/>
                <p:cNvSpPr>
                  <a:spLocks noChangeArrowheads="1"/>
                </p:cNvSpPr>
                <p:nvPr/>
              </p:nvSpPr>
              <p:spPr bwMode="auto">
                <a:xfrm>
                  <a:off x="2765" y="1451"/>
                  <a:ext cx="177" cy="27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60" name="AutoShape 55"/>
                <p:cNvSpPr>
                  <a:spLocks noChangeArrowheads="1"/>
                </p:cNvSpPr>
                <p:nvPr/>
              </p:nvSpPr>
              <p:spPr bwMode="auto">
                <a:xfrm flipV="1">
                  <a:off x="2725" y="1608"/>
                  <a:ext cx="256" cy="19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72 w 21600"/>
                    <a:gd name="T13" fmla="*/ 4518 h 21600"/>
                    <a:gd name="T14" fmla="*/ 17128 w 21600"/>
                    <a:gd name="T15" fmla="*/ 1708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" name="AutoShape 56"/>
                <p:cNvSpPr>
                  <a:spLocks noChangeArrowheads="1"/>
                </p:cNvSpPr>
                <p:nvPr/>
              </p:nvSpPr>
              <p:spPr bwMode="auto">
                <a:xfrm>
                  <a:off x="2784" y="1706"/>
                  <a:ext cx="59" cy="2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62" name="AutoShape 57"/>
                <p:cNvSpPr>
                  <a:spLocks noChangeArrowheads="1"/>
                </p:cNvSpPr>
                <p:nvPr/>
              </p:nvSpPr>
              <p:spPr bwMode="auto">
                <a:xfrm>
                  <a:off x="2863" y="1706"/>
                  <a:ext cx="59" cy="2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64" name="AutoShape 58"/>
                <p:cNvSpPr>
                  <a:spLocks noChangeArrowheads="1"/>
                </p:cNvSpPr>
                <p:nvPr/>
              </p:nvSpPr>
              <p:spPr bwMode="auto">
                <a:xfrm rot="-1800000">
                  <a:off x="2695" y="1503"/>
                  <a:ext cx="59" cy="1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65" name="AutoShape 59"/>
                <p:cNvSpPr>
                  <a:spLocks noChangeArrowheads="1"/>
                </p:cNvSpPr>
                <p:nvPr/>
              </p:nvSpPr>
              <p:spPr bwMode="auto">
                <a:xfrm rot="1800000">
                  <a:off x="2742" y="1475"/>
                  <a:ext cx="59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grpSp>
          <p:nvGrpSpPr>
            <p:cNvPr id="22" name="Group 303"/>
            <p:cNvGrpSpPr>
              <a:grpSpLocks/>
            </p:cNvGrpSpPr>
            <p:nvPr/>
          </p:nvGrpSpPr>
          <p:grpSpPr bwMode="auto">
            <a:xfrm flipH="1">
              <a:off x="5388479" y="4092804"/>
              <a:ext cx="515887" cy="1820571"/>
              <a:chOff x="1419" y="3351"/>
              <a:chExt cx="227" cy="802"/>
            </a:xfrm>
          </p:grpSpPr>
          <p:grpSp>
            <p:nvGrpSpPr>
              <p:cNvPr id="23" name="Group 244"/>
              <p:cNvGrpSpPr>
                <a:grpSpLocks/>
              </p:cNvGrpSpPr>
              <p:nvPr/>
            </p:nvGrpSpPr>
            <p:grpSpPr bwMode="auto">
              <a:xfrm rot="-900000">
                <a:off x="1447" y="3776"/>
                <a:ext cx="142" cy="368"/>
                <a:chOff x="1787" y="2897"/>
                <a:chExt cx="142" cy="368"/>
              </a:xfrm>
            </p:grpSpPr>
            <p:sp>
              <p:nvSpPr>
                <p:cNvPr id="36" name="AutoShape 245"/>
                <p:cNvSpPr>
                  <a:spLocks noChangeArrowheads="1"/>
                </p:cNvSpPr>
                <p:nvPr/>
              </p:nvSpPr>
              <p:spPr bwMode="auto">
                <a:xfrm rot="6300000">
                  <a:off x="1773" y="2968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7" name="AutoShape 246"/>
                <p:cNvSpPr>
                  <a:spLocks noChangeArrowheads="1"/>
                </p:cNvSpPr>
                <p:nvPr/>
              </p:nvSpPr>
              <p:spPr bwMode="auto">
                <a:xfrm rot="7200000">
                  <a:off x="1716" y="3109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24" name="Oval 247"/>
              <p:cNvSpPr>
                <a:spLocks noChangeArrowheads="1"/>
              </p:cNvSpPr>
              <p:nvPr/>
            </p:nvSpPr>
            <p:spPr bwMode="auto">
              <a:xfrm>
                <a:off x="1419" y="3351"/>
                <a:ext cx="170" cy="170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6" name="AutoShape 248"/>
              <p:cNvSpPr>
                <a:spLocks noChangeArrowheads="1"/>
              </p:cNvSpPr>
              <p:nvPr/>
            </p:nvSpPr>
            <p:spPr bwMode="auto">
              <a:xfrm>
                <a:off x="1419" y="3522"/>
                <a:ext cx="170" cy="340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27" name="Group 251"/>
              <p:cNvGrpSpPr>
                <a:grpSpLocks/>
              </p:cNvGrpSpPr>
              <p:nvPr/>
            </p:nvGrpSpPr>
            <p:grpSpPr bwMode="auto">
              <a:xfrm rot="-900000">
                <a:off x="1419" y="3776"/>
                <a:ext cx="142" cy="368"/>
                <a:chOff x="1787" y="2897"/>
                <a:chExt cx="142" cy="368"/>
              </a:xfrm>
            </p:grpSpPr>
            <p:sp>
              <p:nvSpPr>
                <p:cNvPr id="34" name="AutoShape 252"/>
                <p:cNvSpPr>
                  <a:spLocks noChangeArrowheads="1"/>
                </p:cNvSpPr>
                <p:nvPr/>
              </p:nvSpPr>
              <p:spPr bwMode="auto">
                <a:xfrm rot="6300000">
                  <a:off x="1773" y="2968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5" name="AutoShape 253"/>
                <p:cNvSpPr>
                  <a:spLocks noChangeArrowheads="1"/>
                </p:cNvSpPr>
                <p:nvPr/>
              </p:nvSpPr>
              <p:spPr bwMode="auto">
                <a:xfrm rot="7200000">
                  <a:off x="1716" y="3109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28" name="Group 272"/>
              <p:cNvGrpSpPr>
                <a:grpSpLocks/>
              </p:cNvGrpSpPr>
              <p:nvPr/>
            </p:nvGrpSpPr>
            <p:grpSpPr bwMode="auto">
              <a:xfrm>
                <a:off x="1447" y="3974"/>
                <a:ext cx="199" cy="179"/>
                <a:chOff x="1759" y="3257"/>
                <a:chExt cx="199" cy="179"/>
              </a:xfrm>
            </p:grpSpPr>
            <p:sp>
              <p:nvSpPr>
                <p:cNvPr id="29" name="Rectangle 273"/>
                <p:cNvSpPr>
                  <a:spLocks noChangeArrowheads="1"/>
                </p:cNvSpPr>
                <p:nvPr/>
              </p:nvSpPr>
              <p:spPr bwMode="auto">
                <a:xfrm>
                  <a:off x="1759" y="3294"/>
                  <a:ext cx="199" cy="142"/>
                </a:xfrm>
                <a:prstGeom prst="rect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0" name="AutoShape 274"/>
                <p:cNvSpPr>
                  <a:spLocks noChangeArrowheads="1"/>
                </p:cNvSpPr>
                <p:nvPr/>
              </p:nvSpPr>
              <p:spPr bwMode="auto">
                <a:xfrm>
                  <a:off x="1808" y="3257"/>
                  <a:ext cx="100" cy="10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1600"/>
                    <a:gd name="T13" fmla="*/ 0 h 21600"/>
                    <a:gd name="T14" fmla="*/ 21600 w 21600"/>
                    <a:gd name="T15" fmla="*/ 1512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4320" y="15551"/>
                      </a:moveTo>
                      <a:cubicBezTo>
                        <a:pt x="3309" y="14173"/>
                        <a:pt x="2765" y="12508"/>
                        <a:pt x="2765" y="10800"/>
                      </a:cubicBezTo>
                      <a:cubicBezTo>
                        <a:pt x="2765" y="6362"/>
                        <a:pt x="6362" y="2765"/>
                        <a:pt x="10800" y="2765"/>
                      </a:cubicBezTo>
                      <a:cubicBezTo>
                        <a:pt x="15237" y="2765"/>
                        <a:pt x="18835" y="6362"/>
                        <a:pt x="18835" y="10800"/>
                      </a:cubicBezTo>
                      <a:cubicBezTo>
                        <a:pt x="18835" y="12508"/>
                        <a:pt x="18290" y="14173"/>
                        <a:pt x="17279" y="15551"/>
                      </a:cubicBezTo>
                      <a:lnTo>
                        <a:pt x="19509" y="17186"/>
                      </a:lnTo>
                      <a:cubicBezTo>
                        <a:pt x="20867" y="15334"/>
                        <a:pt x="21600" y="13097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3097"/>
                        <a:pt x="732" y="15334"/>
                        <a:pt x="2090" y="17186"/>
                      </a:cubicBezTo>
                      <a:lnTo>
                        <a:pt x="4320" y="15551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1" name="Group 275"/>
                <p:cNvGrpSpPr>
                  <a:grpSpLocks/>
                </p:cNvGrpSpPr>
                <p:nvPr/>
              </p:nvGrpSpPr>
              <p:grpSpPr bwMode="auto">
                <a:xfrm>
                  <a:off x="1816" y="3351"/>
                  <a:ext cx="85" cy="28"/>
                  <a:chOff x="1816" y="3351"/>
                  <a:chExt cx="141" cy="56"/>
                </a:xfrm>
              </p:grpSpPr>
              <p:sp>
                <p:nvSpPr>
                  <p:cNvPr id="32" name="Rectangle 276"/>
                  <p:cNvSpPr>
                    <a:spLocks noChangeArrowheads="1"/>
                  </p:cNvSpPr>
                  <p:nvPr/>
                </p:nvSpPr>
                <p:spPr bwMode="auto">
                  <a:xfrm>
                    <a:off x="1816" y="3351"/>
                    <a:ext cx="28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3" name="Rectangle 277"/>
                  <p:cNvSpPr>
                    <a:spLocks noChangeArrowheads="1"/>
                  </p:cNvSpPr>
                  <p:nvPr/>
                </p:nvSpPr>
                <p:spPr bwMode="auto">
                  <a:xfrm>
                    <a:off x="1929" y="3351"/>
                    <a:ext cx="28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40780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テキスト ボックス 62"/>
          <p:cNvSpPr txBox="1"/>
          <p:nvPr/>
        </p:nvSpPr>
        <p:spPr>
          <a:xfrm>
            <a:off x="0" y="5319210"/>
            <a:ext cx="9905999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並んで</a:t>
            </a:r>
            <a:r>
              <a:rPr kumimoji="1" lang="ja-JP" altLang="en-US" sz="8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お待ち下さい</a:t>
            </a:r>
            <a:endParaRPr kumimoji="1" lang="ja-JP" altLang="en-US" sz="8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7" name="グループ化 16"/>
          <p:cNvGrpSpPr/>
          <p:nvPr/>
        </p:nvGrpSpPr>
        <p:grpSpPr>
          <a:xfrm>
            <a:off x="1940088" y="1896357"/>
            <a:ext cx="5862792" cy="3017808"/>
            <a:chOff x="2367489" y="4092804"/>
            <a:chExt cx="3536877" cy="1820571"/>
          </a:xfrm>
        </p:grpSpPr>
        <p:grpSp>
          <p:nvGrpSpPr>
            <p:cNvPr id="18" name="グループ化 17"/>
            <p:cNvGrpSpPr/>
            <p:nvPr/>
          </p:nvGrpSpPr>
          <p:grpSpPr>
            <a:xfrm>
              <a:off x="3042176" y="4274770"/>
              <a:ext cx="595313" cy="1620837"/>
              <a:chOff x="4838700" y="2024063"/>
              <a:chExt cx="595313" cy="1620837"/>
            </a:xfrm>
            <a:solidFill>
              <a:srgbClr val="00B0F0"/>
            </a:solidFill>
          </p:grpSpPr>
          <p:sp>
            <p:nvSpPr>
              <p:cNvPr id="82" name="Oval 26"/>
              <p:cNvSpPr>
                <a:spLocks noChangeArrowheads="1"/>
              </p:cNvSpPr>
              <p:nvPr/>
            </p:nvSpPr>
            <p:spPr bwMode="auto">
              <a:xfrm>
                <a:off x="4838700" y="2024063"/>
                <a:ext cx="404813" cy="404812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3" name="AutoShape 27"/>
              <p:cNvSpPr>
                <a:spLocks noChangeArrowheads="1"/>
              </p:cNvSpPr>
              <p:nvPr/>
            </p:nvSpPr>
            <p:spPr bwMode="auto">
              <a:xfrm>
                <a:off x="4838700" y="2428874"/>
                <a:ext cx="404813" cy="84514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4" name="AutoShape 29"/>
              <p:cNvSpPr>
                <a:spLocks noChangeArrowheads="1"/>
              </p:cNvSpPr>
              <p:nvPr/>
            </p:nvSpPr>
            <p:spPr bwMode="auto">
              <a:xfrm>
                <a:off x="4883150" y="3059113"/>
                <a:ext cx="134938" cy="58578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5" name="AutoShape 30"/>
              <p:cNvSpPr>
                <a:spLocks noChangeArrowheads="1"/>
              </p:cNvSpPr>
              <p:nvPr/>
            </p:nvSpPr>
            <p:spPr bwMode="auto">
              <a:xfrm>
                <a:off x="5062538" y="3059113"/>
                <a:ext cx="134937" cy="58578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6" name="AutoShape 31"/>
              <p:cNvSpPr>
                <a:spLocks noChangeArrowheads="1"/>
              </p:cNvSpPr>
              <p:nvPr/>
            </p:nvSpPr>
            <p:spPr bwMode="auto">
              <a:xfrm rot="7139781">
                <a:off x="5186363" y="2413000"/>
                <a:ext cx="134937" cy="36036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7" name="AutoShape 32"/>
              <p:cNvSpPr>
                <a:spLocks noChangeArrowheads="1"/>
              </p:cNvSpPr>
              <p:nvPr/>
            </p:nvSpPr>
            <p:spPr bwMode="auto">
              <a:xfrm rot="9900000">
                <a:off x="5267325" y="2338388"/>
                <a:ext cx="134938" cy="36036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9" name="グループ化 18"/>
            <p:cNvGrpSpPr/>
            <p:nvPr/>
          </p:nvGrpSpPr>
          <p:grpSpPr>
            <a:xfrm>
              <a:off x="3630584" y="4273976"/>
              <a:ext cx="584200" cy="1620837"/>
              <a:chOff x="8318500" y="2024063"/>
              <a:chExt cx="584200" cy="1620837"/>
            </a:xfrm>
          </p:grpSpPr>
          <p:sp>
            <p:nvSpPr>
              <p:cNvPr id="74" name="Oval 109"/>
              <p:cNvSpPr>
                <a:spLocks noChangeArrowheads="1"/>
              </p:cNvSpPr>
              <p:nvPr/>
            </p:nvSpPr>
            <p:spPr bwMode="auto">
              <a:xfrm>
                <a:off x="8408988" y="2024063"/>
                <a:ext cx="404812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5" name="AutoShape 110"/>
              <p:cNvSpPr>
                <a:spLocks noChangeArrowheads="1"/>
              </p:cNvSpPr>
              <p:nvPr/>
            </p:nvSpPr>
            <p:spPr bwMode="auto">
              <a:xfrm>
                <a:off x="8408988" y="2428875"/>
                <a:ext cx="404812" cy="674688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6" name="AutoShape 111"/>
              <p:cNvSpPr>
                <a:spLocks noChangeArrowheads="1"/>
              </p:cNvSpPr>
              <p:nvPr/>
            </p:nvSpPr>
            <p:spPr bwMode="auto">
              <a:xfrm flipV="1">
                <a:off x="8318500" y="2833688"/>
                <a:ext cx="584200" cy="449262"/>
              </a:xfrm>
              <a:custGeom>
                <a:avLst/>
                <a:gdLst>
                  <a:gd name="T0" fmla="*/ 373925621 w 21600"/>
                  <a:gd name="T1" fmla="*/ 97176577 h 21600"/>
                  <a:gd name="T2" fmla="*/ 213671772 w 21600"/>
                  <a:gd name="T3" fmla="*/ 194353133 h 21600"/>
                  <a:gd name="T4" fmla="*/ 53417950 w 21600"/>
                  <a:gd name="T5" fmla="*/ 97176577 h 21600"/>
                  <a:gd name="T6" fmla="*/ 21367177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AutoShape 112"/>
              <p:cNvSpPr>
                <a:spLocks noChangeArrowheads="1"/>
              </p:cNvSpPr>
              <p:nvPr/>
            </p:nvSpPr>
            <p:spPr bwMode="auto">
              <a:xfrm>
                <a:off x="8453438" y="3059113"/>
                <a:ext cx="134937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8" name="AutoShape 113"/>
              <p:cNvSpPr>
                <a:spLocks noChangeArrowheads="1"/>
              </p:cNvSpPr>
              <p:nvPr/>
            </p:nvSpPr>
            <p:spPr bwMode="auto">
              <a:xfrm>
                <a:off x="8632825" y="3059113"/>
                <a:ext cx="134938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9" name="AutoShape 114"/>
              <p:cNvSpPr>
                <a:spLocks noChangeArrowheads="1"/>
              </p:cNvSpPr>
              <p:nvPr/>
            </p:nvSpPr>
            <p:spPr bwMode="auto">
              <a:xfrm>
                <a:off x="8453438" y="3013075"/>
                <a:ext cx="314325" cy="225425"/>
              </a:xfrm>
              <a:prstGeom prst="roundRect">
                <a:avLst>
                  <a:gd name="adj" fmla="val 10565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0" name="Freeform 115"/>
              <p:cNvSpPr>
                <a:spLocks/>
              </p:cNvSpPr>
              <p:nvPr/>
            </p:nvSpPr>
            <p:spPr bwMode="auto">
              <a:xfrm flipV="1">
                <a:off x="8543925" y="2967038"/>
                <a:ext cx="134938" cy="53975"/>
              </a:xfrm>
              <a:custGeom>
                <a:avLst/>
                <a:gdLst>
                  <a:gd name="T0" fmla="*/ 0 w 142"/>
                  <a:gd name="T1" fmla="*/ 0 h 85"/>
                  <a:gd name="T2" fmla="*/ 0 w 142"/>
                  <a:gd name="T3" fmla="*/ 2147483647 h 85"/>
                  <a:gd name="T4" fmla="*/ 2147483647 w 142"/>
                  <a:gd name="T5" fmla="*/ 2147483647 h 85"/>
                  <a:gd name="T6" fmla="*/ 2147483647 w 142"/>
                  <a:gd name="T7" fmla="*/ 0 h 85"/>
                  <a:gd name="T8" fmla="*/ 2147483647 w 142"/>
                  <a:gd name="T9" fmla="*/ 0 h 85"/>
                  <a:gd name="T10" fmla="*/ 2147483647 w 142"/>
                  <a:gd name="T11" fmla="*/ 2147483647 h 85"/>
                  <a:gd name="T12" fmla="*/ 2147483647 w 142"/>
                  <a:gd name="T13" fmla="*/ 2147483647 h 85"/>
                  <a:gd name="T14" fmla="*/ 2147483647 w 142"/>
                  <a:gd name="T15" fmla="*/ 0 h 85"/>
                  <a:gd name="T16" fmla="*/ 0 w 142"/>
                  <a:gd name="T17" fmla="*/ 0 h 8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2" h="85">
                    <a:moveTo>
                      <a:pt x="0" y="0"/>
                    </a:moveTo>
                    <a:lnTo>
                      <a:pt x="0" y="85"/>
                    </a:lnTo>
                    <a:lnTo>
                      <a:pt x="142" y="85"/>
                    </a:lnTo>
                    <a:lnTo>
                      <a:pt x="142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29" y="57"/>
                    </a:lnTo>
                    <a:lnTo>
                      <a:pt x="2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1" name="Freeform 116"/>
              <p:cNvSpPr>
                <a:spLocks/>
              </p:cNvSpPr>
              <p:nvPr/>
            </p:nvSpPr>
            <p:spPr bwMode="auto">
              <a:xfrm>
                <a:off x="8555038" y="2459038"/>
                <a:ext cx="112712" cy="288925"/>
              </a:xfrm>
              <a:custGeom>
                <a:avLst/>
                <a:gdLst>
                  <a:gd name="T0" fmla="*/ 2147483647 w 91"/>
                  <a:gd name="T1" fmla="*/ 0 h 182"/>
                  <a:gd name="T2" fmla="*/ 0 w 91"/>
                  <a:gd name="T3" fmla="*/ 0 h 182"/>
                  <a:gd name="T4" fmla="*/ 2147483647 w 91"/>
                  <a:gd name="T5" fmla="*/ 2147483647 h 182"/>
                  <a:gd name="T6" fmla="*/ 0 w 91"/>
                  <a:gd name="T7" fmla="*/ 2147483647 h 182"/>
                  <a:gd name="T8" fmla="*/ 2147483647 w 91"/>
                  <a:gd name="T9" fmla="*/ 2147483647 h 182"/>
                  <a:gd name="T10" fmla="*/ 2147483647 w 91"/>
                  <a:gd name="T11" fmla="*/ 2147483647 h 182"/>
                  <a:gd name="T12" fmla="*/ 2147483647 w 91"/>
                  <a:gd name="T13" fmla="*/ 2147483647 h 182"/>
                  <a:gd name="T14" fmla="*/ 2147483647 w 91"/>
                  <a:gd name="T15" fmla="*/ 0 h 182"/>
                  <a:gd name="T16" fmla="*/ 2147483647 w 91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91" h="182">
                    <a:moveTo>
                      <a:pt x="45" y="0"/>
                    </a:moveTo>
                    <a:lnTo>
                      <a:pt x="0" y="0"/>
                    </a:lnTo>
                    <a:lnTo>
                      <a:pt x="45" y="46"/>
                    </a:lnTo>
                    <a:lnTo>
                      <a:pt x="0" y="137"/>
                    </a:lnTo>
                    <a:lnTo>
                      <a:pt x="45" y="182"/>
                    </a:lnTo>
                    <a:lnTo>
                      <a:pt x="91" y="137"/>
                    </a:lnTo>
                    <a:lnTo>
                      <a:pt x="45" y="46"/>
                    </a:lnTo>
                    <a:lnTo>
                      <a:pt x="91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" name="グループ化 19"/>
            <p:cNvGrpSpPr/>
            <p:nvPr/>
          </p:nvGrpSpPr>
          <p:grpSpPr>
            <a:xfrm>
              <a:off x="2367489" y="4265836"/>
              <a:ext cx="584200" cy="1620837"/>
              <a:chOff x="4052888" y="2024063"/>
              <a:chExt cx="584200" cy="1620837"/>
            </a:xfrm>
          </p:grpSpPr>
          <p:sp>
            <p:nvSpPr>
              <p:cNvPr id="66" name="Oval 19"/>
              <p:cNvSpPr>
                <a:spLocks noChangeArrowheads="1"/>
              </p:cNvSpPr>
              <p:nvPr/>
            </p:nvSpPr>
            <p:spPr bwMode="auto">
              <a:xfrm>
                <a:off x="4143375" y="2024063"/>
                <a:ext cx="404813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7" name="AutoShape 20"/>
              <p:cNvSpPr>
                <a:spLocks noChangeArrowheads="1"/>
              </p:cNvSpPr>
              <p:nvPr/>
            </p:nvSpPr>
            <p:spPr bwMode="auto">
              <a:xfrm>
                <a:off x="4143375" y="2428875"/>
                <a:ext cx="404813" cy="674688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8" name="AutoShape 21"/>
              <p:cNvSpPr>
                <a:spLocks noChangeArrowheads="1"/>
              </p:cNvSpPr>
              <p:nvPr/>
            </p:nvSpPr>
            <p:spPr bwMode="auto">
              <a:xfrm flipV="1">
                <a:off x="4052888" y="2833688"/>
                <a:ext cx="584200" cy="449262"/>
              </a:xfrm>
              <a:custGeom>
                <a:avLst/>
                <a:gdLst>
                  <a:gd name="T0" fmla="*/ 373925621 w 21600"/>
                  <a:gd name="T1" fmla="*/ 97176577 h 21600"/>
                  <a:gd name="T2" fmla="*/ 213671772 w 21600"/>
                  <a:gd name="T3" fmla="*/ 194353133 h 21600"/>
                  <a:gd name="T4" fmla="*/ 53417950 w 21600"/>
                  <a:gd name="T5" fmla="*/ 97176577 h 21600"/>
                  <a:gd name="T6" fmla="*/ 21367177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" name="AutoShape 22"/>
              <p:cNvSpPr>
                <a:spLocks noChangeArrowheads="1"/>
              </p:cNvSpPr>
              <p:nvPr/>
            </p:nvSpPr>
            <p:spPr bwMode="auto">
              <a:xfrm>
                <a:off x="4187825" y="3059113"/>
                <a:ext cx="134938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0" name="AutoShape 23"/>
              <p:cNvSpPr>
                <a:spLocks noChangeArrowheads="1"/>
              </p:cNvSpPr>
              <p:nvPr/>
            </p:nvSpPr>
            <p:spPr bwMode="auto">
              <a:xfrm>
                <a:off x="4367213" y="3059113"/>
                <a:ext cx="134937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1" name="AutoShape 24"/>
              <p:cNvSpPr>
                <a:spLocks noChangeArrowheads="1"/>
              </p:cNvSpPr>
              <p:nvPr/>
            </p:nvSpPr>
            <p:spPr bwMode="auto">
              <a:xfrm>
                <a:off x="4398963" y="2851150"/>
                <a:ext cx="125412" cy="225425"/>
              </a:xfrm>
              <a:prstGeom prst="roundRect">
                <a:avLst>
                  <a:gd name="adj" fmla="val 43662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2" name="Oval 119"/>
              <p:cNvSpPr>
                <a:spLocks noChangeArrowheads="1"/>
              </p:cNvSpPr>
              <p:nvPr/>
            </p:nvSpPr>
            <p:spPr bwMode="auto">
              <a:xfrm>
                <a:off x="4479925" y="2924175"/>
                <a:ext cx="28575" cy="47625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3" name="AutoShape 122"/>
              <p:cNvSpPr>
                <a:spLocks noChangeArrowheads="1"/>
              </p:cNvSpPr>
              <p:nvPr/>
            </p:nvSpPr>
            <p:spPr bwMode="auto">
              <a:xfrm rot="19827125">
                <a:off x="4341813" y="2444750"/>
                <a:ext cx="20637" cy="504825"/>
              </a:xfrm>
              <a:prstGeom prst="roundRect">
                <a:avLst>
                  <a:gd name="adj" fmla="val 43662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21" name="グループ化 20"/>
            <p:cNvGrpSpPr/>
            <p:nvPr/>
          </p:nvGrpSpPr>
          <p:grpSpPr>
            <a:xfrm>
              <a:off x="4272507" y="4284559"/>
              <a:ext cx="1084263" cy="1622425"/>
              <a:chOff x="3648075" y="268288"/>
              <a:chExt cx="1084263" cy="1622425"/>
            </a:xfrm>
          </p:grpSpPr>
          <p:sp>
            <p:nvSpPr>
              <p:cNvPr id="51" name="Oval 46"/>
              <p:cNvSpPr>
                <a:spLocks noChangeArrowheads="1"/>
              </p:cNvSpPr>
              <p:nvPr/>
            </p:nvSpPr>
            <p:spPr bwMode="auto">
              <a:xfrm>
                <a:off x="3738563" y="268288"/>
                <a:ext cx="404812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2" name="AutoShape 47"/>
              <p:cNvSpPr>
                <a:spLocks noChangeArrowheads="1"/>
              </p:cNvSpPr>
              <p:nvPr/>
            </p:nvSpPr>
            <p:spPr bwMode="auto">
              <a:xfrm>
                <a:off x="3738563" y="673100"/>
                <a:ext cx="404812" cy="674688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3" name="AutoShape 48"/>
              <p:cNvSpPr>
                <a:spLocks noChangeArrowheads="1"/>
              </p:cNvSpPr>
              <p:nvPr/>
            </p:nvSpPr>
            <p:spPr bwMode="auto">
              <a:xfrm flipV="1">
                <a:off x="3648075" y="1077913"/>
                <a:ext cx="584200" cy="449262"/>
              </a:xfrm>
              <a:custGeom>
                <a:avLst/>
                <a:gdLst>
                  <a:gd name="T0" fmla="*/ 373925621 w 21600"/>
                  <a:gd name="T1" fmla="*/ 97176577 h 21600"/>
                  <a:gd name="T2" fmla="*/ 213671772 w 21600"/>
                  <a:gd name="T3" fmla="*/ 194353133 h 21600"/>
                  <a:gd name="T4" fmla="*/ 53417950 w 21600"/>
                  <a:gd name="T5" fmla="*/ 97176577 h 21600"/>
                  <a:gd name="T6" fmla="*/ 21367177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" name="AutoShape 49"/>
              <p:cNvSpPr>
                <a:spLocks noChangeArrowheads="1"/>
              </p:cNvSpPr>
              <p:nvPr/>
            </p:nvSpPr>
            <p:spPr bwMode="auto">
              <a:xfrm>
                <a:off x="3783013" y="1303338"/>
                <a:ext cx="134937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5" name="AutoShape 50"/>
              <p:cNvSpPr>
                <a:spLocks noChangeArrowheads="1"/>
              </p:cNvSpPr>
              <p:nvPr/>
            </p:nvSpPr>
            <p:spPr bwMode="auto">
              <a:xfrm>
                <a:off x="3962400" y="1303338"/>
                <a:ext cx="134938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6" name="AutoShape 51"/>
              <p:cNvSpPr>
                <a:spLocks noChangeArrowheads="1"/>
              </p:cNvSpPr>
              <p:nvPr/>
            </p:nvSpPr>
            <p:spPr bwMode="auto">
              <a:xfrm rot="19918516">
                <a:off x="4102100" y="735013"/>
                <a:ext cx="134938" cy="552450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57" name="Group 52"/>
              <p:cNvGrpSpPr>
                <a:grpSpLocks/>
              </p:cNvGrpSpPr>
              <p:nvPr/>
            </p:nvGrpSpPr>
            <p:grpSpPr bwMode="auto">
              <a:xfrm>
                <a:off x="4322763" y="898525"/>
                <a:ext cx="409575" cy="992188"/>
                <a:chOff x="2695" y="1271"/>
                <a:chExt cx="286" cy="692"/>
              </a:xfrm>
            </p:grpSpPr>
            <p:sp>
              <p:nvSpPr>
                <p:cNvPr id="58" name="Oval 53"/>
                <p:cNvSpPr>
                  <a:spLocks noChangeArrowheads="1"/>
                </p:cNvSpPr>
                <p:nvPr/>
              </p:nvSpPr>
              <p:spPr bwMode="auto">
                <a:xfrm>
                  <a:off x="2765" y="1271"/>
                  <a:ext cx="177" cy="177"/>
                </a:xfrm>
                <a:prstGeom prst="ellipse">
                  <a:avLst/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9" name="AutoShape 54"/>
                <p:cNvSpPr>
                  <a:spLocks noChangeArrowheads="1"/>
                </p:cNvSpPr>
                <p:nvPr/>
              </p:nvSpPr>
              <p:spPr bwMode="auto">
                <a:xfrm>
                  <a:off x="2765" y="1451"/>
                  <a:ext cx="177" cy="27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60" name="AutoShape 55"/>
                <p:cNvSpPr>
                  <a:spLocks noChangeArrowheads="1"/>
                </p:cNvSpPr>
                <p:nvPr/>
              </p:nvSpPr>
              <p:spPr bwMode="auto">
                <a:xfrm flipV="1">
                  <a:off x="2725" y="1608"/>
                  <a:ext cx="256" cy="19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72 w 21600"/>
                    <a:gd name="T13" fmla="*/ 4518 h 21600"/>
                    <a:gd name="T14" fmla="*/ 17128 w 21600"/>
                    <a:gd name="T15" fmla="*/ 1708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" name="AutoShape 56"/>
                <p:cNvSpPr>
                  <a:spLocks noChangeArrowheads="1"/>
                </p:cNvSpPr>
                <p:nvPr/>
              </p:nvSpPr>
              <p:spPr bwMode="auto">
                <a:xfrm>
                  <a:off x="2784" y="1706"/>
                  <a:ext cx="59" cy="2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62" name="AutoShape 57"/>
                <p:cNvSpPr>
                  <a:spLocks noChangeArrowheads="1"/>
                </p:cNvSpPr>
                <p:nvPr/>
              </p:nvSpPr>
              <p:spPr bwMode="auto">
                <a:xfrm>
                  <a:off x="2863" y="1706"/>
                  <a:ext cx="59" cy="2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64" name="AutoShape 58"/>
                <p:cNvSpPr>
                  <a:spLocks noChangeArrowheads="1"/>
                </p:cNvSpPr>
                <p:nvPr/>
              </p:nvSpPr>
              <p:spPr bwMode="auto">
                <a:xfrm rot="-1800000">
                  <a:off x="2695" y="1503"/>
                  <a:ext cx="59" cy="1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65" name="AutoShape 59"/>
                <p:cNvSpPr>
                  <a:spLocks noChangeArrowheads="1"/>
                </p:cNvSpPr>
                <p:nvPr/>
              </p:nvSpPr>
              <p:spPr bwMode="auto">
                <a:xfrm rot="1800000">
                  <a:off x="2742" y="1475"/>
                  <a:ext cx="59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grpSp>
          <p:nvGrpSpPr>
            <p:cNvPr id="22" name="Group 303"/>
            <p:cNvGrpSpPr>
              <a:grpSpLocks/>
            </p:cNvGrpSpPr>
            <p:nvPr/>
          </p:nvGrpSpPr>
          <p:grpSpPr bwMode="auto">
            <a:xfrm flipH="1">
              <a:off x="5388479" y="4092804"/>
              <a:ext cx="515887" cy="1820571"/>
              <a:chOff x="1419" y="3351"/>
              <a:chExt cx="227" cy="802"/>
            </a:xfrm>
          </p:grpSpPr>
          <p:grpSp>
            <p:nvGrpSpPr>
              <p:cNvPr id="23" name="Group 244"/>
              <p:cNvGrpSpPr>
                <a:grpSpLocks/>
              </p:cNvGrpSpPr>
              <p:nvPr/>
            </p:nvGrpSpPr>
            <p:grpSpPr bwMode="auto">
              <a:xfrm rot="-900000">
                <a:off x="1447" y="3776"/>
                <a:ext cx="142" cy="368"/>
                <a:chOff x="1787" y="2897"/>
                <a:chExt cx="142" cy="368"/>
              </a:xfrm>
            </p:grpSpPr>
            <p:sp>
              <p:nvSpPr>
                <p:cNvPr id="36" name="AutoShape 245"/>
                <p:cNvSpPr>
                  <a:spLocks noChangeArrowheads="1"/>
                </p:cNvSpPr>
                <p:nvPr/>
              </p:nvSpPr>
              <p:spPr bwMode="auto">
                <a:xfrm rot="6300000">
                  <a:off x="1773" y="2968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7" name="AutoShape 246"/>
                <p:cNvSpPr>
                  <a:spLocks noChangeArrowheads="1"/>
                </p:cNvSpPr>
                <p:nvPr/>
              </p:nvSpPr>
              <p:spPr bwMode="auto">
                <a:xfrm rot="7200000">
                  <a:off x="1716" y="3109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24" name="Oval 247"/>
              <p:cNvSpPr>
                <a:spLocks noChangeArrowheads="1"/>
              </p:cNvSpPr>
              <p:nvPr/>
            </p:nvSpPr>
            <p:spPr bwMode="auto">
              <a:xfrm>
                <a:off x="1419" y="3351"/>
                <a:ext cx="170" cy="170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6" name="AutoShape 248"/>
              <p:cNvSpPr>
                <a:spLocks noChangeArrowheads="1"/>
              </p:cNvSpPr>
              <p:nvPr/>
            </p:nvSpPr>
            <p:spPr bwMode="auto">
              <a:xfrm>
                <a:off x="1419" y="3522"/>
                <a:ext cx="170" cy="340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27" name="Group 251"/>
              <p:cNvGrpSpPr>
                <a:grpSpLocks/>
              </p:cNvGrpSpPr>
              <p:nvPr/>
            </p:nvGrpSpPr>
            <p:grpSpPr bwMode="auto">
              <a:xfrm rot="-900000">
                <a:off x="1419" y="3776"/>
                <a:ext cx="142" cy="368"/>
                <a:chOff x="1787" y="2897"/>
                <a:chExt cx="142" cy="368"/>
              </a:xfrm>
            </p:grpSpPr>
            <p:sp>
              <p:nvSpPr>
                <p:cNvPr id="34" name="AutoShape 252"/>
                <p:cNvSpPr>
                  <a:spLocks noChangeArrowheads="1"/>
                </p:cNvSpPr>
                <p:nvPr/>
              </p:nvSpPr>
              <p:spPr bwMode="auto">
                <a:xfrm rot="6300000">
                  <a:off x="1773" y="2968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5" name="AutoShape 253"/>
                <p:cNvSpPr>
                  <a:spLocks noChangeArrowheads="1"/>
                </p:cNvSpPr>
                <p:nvPr/>
              </p:nvSpPr>
              <p:spPr bwMode="auto">
                <a:xfrm rot="7200000">
                  <a:off x="1716" y="3109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28" name="Group 272"/>
              <p:cNvGrpSpPr>
                <a:grpSpLocks/>
              </p:cNvGrpSpPr>
              <p:nvPr/>
            </p:nvGrpSpPr>
            <p:grpSpPr bwMode="auto">
              <a:xfrm>
                <a:off x="1447" y="3974"/>
                <a:ext cx="199" cy="179"/>
                <a:chOff x="1759" y="3257"/>
                <a:chExt cx="199" cy="179"/>
              </a:xfrm>
            </p:grpSpPr>
            <p:sp>
              <p:nvSpPr>
                <p:cNvPr id="29" name="Rectangle 273"/>
                <p:cNvSpPr>
                  <a:spLocks noChangeArrowheads="1"/>
                </p:cNvSpPr>
                <p:nvPr/>
              </p:nvSpPr>
              <p:spPr bwMode="auto">
                <a:xfrm>
                  <a:off x="1759" y="3294"/>
                  <a:ext cx="199" cy="142"/>
                </a:xfrm>
                <a:prstGeom prst="rect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0" name="AutoShape 274"/>
                <p:cNvSpPr>
                  <a:spLocks noChangeArrowheads="1"/>
                </p:cNvSpPr>
                <p:nvPr/>
              </p:nvSpPr>
              <p:spPr bwMode="auto">
                <a:xfrm>
                  <a:off x="1808" y="3257"/>
                  <a:ext cx="100" cy="10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1600"/>
                    <a:gd name="T13" fmla="*/ 0 h 21600"/>
                    <a:gd name="T14" fmla="*/ 21600 w 21600"/>
                    <a:gd name="T15" fmla="*/ 1512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4320" y="15551"/>
                      </a:moveTo>
                      <a:cubicBezTo>
                        <a:pt x="3309" y="14173"/>
                        <a:pt x="2765" y="12508"/>
                        <a:pt x="2765" y="10800"/>
                      </a:cubicBezTo>
                      <a:cubicBezTo>
                        <a:pt x="2765" y="6362"/>
                        <a:pt x="6362" y="2765"/>
                        <a:pt x="10800" y="2765"/>
                      </a:cubicBezTo>
                      <a:cubicBezTo>
                        <a:pt x="15237" y="2765"/>
                        <a:pt x="18835" y="6362"/>
                        <a:pt x="18835" y="10800"/>
                      </a:cubicBezTo>
                      <a:cubicBezTo>
                        <a:pt x="18835" y="12508"/>
                        <a:pt x="18290" y="14173"/>
                        <a:pt x="17279" y="15551"/>
                      </a:cubicBezTo>
                      <a:lnTo>
                        <a:pt x="19509" y="17186"/>
                      </a:lnTo>
                      <a:cubicBezTo>
                        <a:pt x="20867" y="15334"/>
                        <a:pt x="21600" y="13097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3097"/>
                        <a:pt x="732" y="15334"/>
                        <a:pt x="2090" y="17186"/>
                      </a:cubicBezTo>
                      <a:lnTo>
                        <a:pt x="4320" y="15551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1" name="Group 275"/>
                <p:cNvGrpSpPr>
                  <a:grpSpLocks/>
                </p:cNvGrpSpPr>
                <p:nvPr/>
              </p:nvGrpSpPr>
              <p:grpSpPr bwMode="auto">
                <a:xfrm>
                  <a:off x="1816" y="3351"/>
                  <a:ext cx="85" cy="28"/>
                  <a:chOff x="1816" y="3351"/>
                  <a:chExt cx="141" cy="56"/>
                </a:xfrm>
              </p:grpSpPr>
              <p:sp>
                <p:nvSpPr>
                  <p:cNvPr id="32" name="Rectangle 276"/>
                  <p:cNvSpPr>
                    <a:spLocks noChangeArrowheads="1"/>
                  </p:cNvSpPr>
                  <p:nvPr/>
                </p:nvSpPr>
                <p:spPr bwMode="auto">
                  <a:xfrm>
                    <a:off x="1816" y="3351"/>
                    <a:ext cx="28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3" name="Rectangle 277"/>
                  <p:cNvSpPr>
                    <a:spLocks noChangeArrowheads="1"/>
                  </p:cNvSpPr>
                  <p:nvPr/>
                </p:nvSpPr>
                <p:spPr bwMode="auto">
                  <a:xfrm>
                    <a:off x="1929" y="3351"/>
                    <a:ext cx="28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</p:grpSp>
      </p:grpSp>
      <p:sp>
        <p:nvSpPr>
          <p:cNvPr id="88" name="テキスト ボックス 87"/>
          <p:cNvSpPr txBox="1"/>
          <p:nvPr/>
        </p:nvSpPr>
        <p:spPr>
          <a:xfrm>
            <a:off x="0" y="523127"/>
            <a:ext cx="9905999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店員が案内するまで</a:t>
            </a:r>
            <a:endParaRPr kumimoji="1" lang="ja-JP" altLang="en-US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320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pop385_並んでお待ち下さい</dc:title>
  <dc:subject>pop385_並んでお待ち下さい</dc:subject>
  <dc:creator>http://www.digipot.net</dc:creator>
  <cp:lastModifiedBy/>
  <cp:revision>1</cp:revision>
  <dcterms:created xsi:type="dcterms:W3CDTF">2014-09-15T08:54:27Z</dcterms:created>
  <dcterms:modified xsi:type="dcterms:W3CDTF">2014-09-15T08:54:29Z</dcterms:modified>
  <cp:version>1</cp:version>
</cp:coreProperties>
</file>