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7" r:id="rId3"/>
    <p:sldId id="278" r:id="rId4"/>
    <p:sldId id="273" r:id="rId5"/>
    <p:sldId id="274" r:id="rId6"/>
    <p:sldId id="281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0000"/>
    <a:srgbClr val="CC6600"/>
    <a:srgbClr val="FF6600"/>
    <a:srgbClr val="CC9900"/>
    <a:srgbClr val="6633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48" d="100"/>
          <a:sy n="48" d="100"/>
        </p:scale>
        <p:origin x="-1234" y="-288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1583795" y="182470"/>
            <a:ext cx="3508653" cy="9652751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21600" dirty="0" smtClean="0">
                <a:effectLst>
                  <a:outerShdw blurRad="12700" dist="63500" dir="19200000" algn="tl" rotWithShape="0">
                    <a:prstClr val="black"/>
                  </a:outerShdw>
                </a:effectLst>
              </a:rPr>
              <a:t>作業中</a:t>
            </a:r>
            <a:endParaRPr lang="ja-JP" altLang="en-US" sz="21600" dirty="0">
              <a:effectLst>
                <a:outerShdw blurRad="12700" dist="63500" dir="19200000" algn="tl" rotWithShape="0">
                  <a:prstClr val="black"/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1403775" y="227475"/>
            <a:ext cx="3508653" cy="9607746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21600" dirty="0" smtClean="0">
                <a:solidFill>
                  <a:schemeClr val="tx1"/>
                </a:solidFill>
              </a:rPr>
              <a:t>作業中</a:t>
            </a:r>
            <a:endParaRPr lang="ja-JP" altLang="en-US" sz="2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091062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4" name="グループ化 63"/>
          <p:cNvGrpSpPr/>
          <p:nvPr/>
        </p:nvGrpSpPr>
        <p:grpSpPr>
          <a:xfrm>
            <a:off x="750046" y="2194299"/>
            <a:ext cx="5264464" cy="5516136"/>
            <a:chOff x="1959271" y="2043901"/>
            <a:chExt cx="2160240" cy="2263513"/>
          </a:xfrm>
        </p:grpSpPr>
        <p:sp>
          <p:nvSpPr>
            <p:cNvPr id="65" name="円/楕円 64"/>
            <p:cNvSpPr/>
            <p:nvPr/>
          </p:nvSpPr>
          <p:spPr>
            <a:xfrm>
              <a:off x="1959271" y="2113514"/>
              <a:ext cx="2160240" cy="2160240"/>
            </a:xfrm>
            <a:prstGeom prst="ellipse">
              <a:avLst/>
            </a:prstGeom>
            <a:solidFill>
              <a:srgbClr val="9BBB59">
                <a:lumMod val="60000"/>
                <a:lumOff val="4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66" name="グループ化 65"/>
            <p:cNvGrpSpPr/>
            <p:nvPr/>
          </p:nvGrpSpPr>
          <p:grpSpPr>
            <a:xfrm>
              <a:off x="2360712" y="2043901"/>
              <a:ext cx="1619885" cy="2263513"/>
              <a:chOff x="2350917" y="2077197"/>
              <a:chExt cx="1619885" cy="2263513"/>
            </a:xfrm>
          </p:grpSpPr>
          <p:grpSp>
            <p:nvGrpSpPr>
              <p:cNvPr id="67" name="グループ化 66"/>
              <p:cNvGrpSpPr/>
              <p:nvPr/>
            </p:nvGrpSpPr>
            <p:grpSpPr>
              <a:xfrm rot="4916172">
                <a:off x="2611744" y="3541070"/>
                <a:ext cx="868180" cy="731099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82" name="角丸四角形 81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3" name="角丸四角形 82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68" name="グループ化 67"/>
              <p:cNvGrpSpPr/>
              <p:nvPr/>
            </p:nvGrpSpPr>
            <p:grpSpPr>
              <a:xfrm rot="19800000">
                <a:off x="2350917" y="2500170"/>
                <a:ext cx="684076" cy="576064"/>
                <a:chOff x="4124908" y="2512609"/>
                <a:chExt cx="684076" cy="576064"/>
              </a:xfrm>
              <a:solidFill>
                <a:srgbClr val="003300"/>
              </a:solidFill>
            </p:grpSpPr>
            <p:sp>
              <p:nvSpPr>
                <p:cNvPr id="80" name="角丸四角形 79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1" name="角丸四角形 80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69" name="片側の 2 つの角を丸めた四角形 68"/>
              <p:cNvSpPr/>
              <p:nvPr/>
            </p:nvSpPr>
            <p:spPr>
              <a:xfrm rot="20700000">
                <a:off x="2778095" y="2548873"/>
                <a:ext cx="522594" cy="93610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0" name="円/楕円 69"/>
              <p:cNvSpPr/>
              <p:nvPr/>
            </p:nvSpPr>
            <p:spPr>
              <a:xfrm>
                <a:off x="2576736" y="2132856"/>
                <a:ext cx="504056" cy="504056"/>
              </a:xfrm>
              <a:prstGeom prst="ellipse">
                <a:avLst/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71" name="グループ化 70"/>
              <p:cNvGrpSpPr/>
              <p:nvPr/>
            </p:nvGrpSpPr>
            <p:grpSpPr>
              <a:xfrm rot="20700000">
                <a:off x="2389576" y="2077197"/>
                <a:ext cx="648073" cy="267031"/>
                <a:chOff x="4088904" y="2034744"/>
                <a:chExt cx="648073" cy="267031"/>
              </a:xfrm>
              <a:solidFill>
                <a:srgbClr val="006600"/>
              </a:solidFill>
            </p:grpSpPr>
            <p:sp>
              <p:nvSpPr>
                <p:cNvPr id="78" name="台形 77"/>
                <p:cNvSpPr/>
                <p:nvPr/>
              </p:nvSpPr>
              <p:spPr>
                <a:xfrm>
                  <a:off x="4232921" y="2034744"/>
                  <a:ext cx="504056" cy="242128"/>
                </a:xfrm>
                <a:prstGeom prst="trapezoid">
                  <a:avLst>
                    <a:gd name="adj" fmla="val 1838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9" name="台形 78"/>
                <p:cNvSpPr/>
                <p:nvPr/>
              </p:nvSpPr>
              <p:spPr>
                <a:xfrm>
                  <a:off x="4088904" y="2256056"/>
                  <a:ext cx="648072" cy="45719"/>
                </a:xfrm>
                <a:prstGeom prst="trapezoid">
                  <a:avLst>
                    <a:gd name="adj" fmla="val 1838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72" name="グループ化 71"/>
              <p:cNvGrpSpPr/>
              <p:nvPr/>
            </p:nvGrpSpPr>
            <p:grpSpPr>
              <a:xfrm rot="18000000">
                <a:off x="2384885" y="2649390"/>
                <a:ext cx="684076" cy="576064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76" name="角丸四角形 75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7" name="角丸四角形 76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73" name="グループ化 72"/>
              <p:cNvGrpSpPr/>
              <p:nvPr/>
            </p:nvGrpSpPr>
            <p:grpSpPr>
              <a:xfrm rot="1800000">
                <a:off x="3102622" y="3452896"/>
                <a:ext cx="868180" cy="731099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74" name="角丸四角形 73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5" name="角丸四角形 74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21910490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テキスト ボックス 94"/>
          <p:cNvSpPr txBox="1"/>
          <p:nvPr/>
        </p:nvSpPr>
        <p:spPr>
          <a:xfrm>
            <a:off x="0" y="6843210"/>
            <a:ext cx="6858000" cy="2139047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300" dirty="0" smtClean="0">
                <a:solidFill>
                  <a:srgbClr val="FFFF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</a:rPr>
              <a:t>作業中</a:t>
            </a:r>
            <a:endParaRPr lang="ja-JP" altLang="en-US" sz="13300" dirty="0">
              <a:solidFill>
                <a:srgbClr val="FFFF00"/>
              </a:solidFill>
              <a:effectLst>
                <a:outerShdw blurRad="12700" dist="63500" dir="19200000" algn="tl" rotWithShape="0">
                  <a:prstClr val="black"/>
                </a:outerShdw>
              </a:effectLst>
            </a:endParaRPr>
          </a:p>
        </p:txBody>
      </p:sp>
      <p:grpSp>
        <p:nvGrpSpPr>
          <p:cNvPr id="14" name="グループ化 13"/>
          <p:cNvGrpSpPr/>
          <p:nvPr/>
        </p:nvGrpSpPr>
        <p:grpSpPr>
          <a:xfrm>
            <a:off x="1025908" y="1448893"/>
            <a:ext cx="4712740" cy="4938036"/>
            <a:chOff x="1959271" y="2043901"/>
            <a:chExt cx="2160240" cy="2263513"/>
          </a:xfrm>
        </p:grpSpPr>
        <p:sp>
          <p:nvSpPr>
            <p:cNvPr id="15" name="円/楕円 14"/>
            <p:cNvSpPr/>
            <p:nvPr/>
          </p:nvSpPr>
          <p:spPr>
            <a:xfrm>
              <a:off x="1959271" y="2113514"/>
              <a:ext cx="2160240" cy="2160240"/>
            </a:xfrm>
            <a:prstGeom prst="ellipse">
              <a:avLst/>
            </a:prstGeom>
            <a:solidFill>
              <a:srgbClr val="9BBB59">
                <a:lumMod val="60000"/>
                <a:lumOff val="4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6" name="グループ化 15"/>
            <p:cNvGrpSpPr/>
            <p:nvPr/>
          </p:nvGrpSpPr>
          <p:grpSpPr>
            <a:xfrm>
              <a:off x="2360712" y="2043901"/>
              <a:ext cx="1619885" cy="2263513"/>
              <a:chOff x="2350917" y="2077197"/>
              <a:chExt cx="1619885" cy="2263513"/>
            </a:xfrm>
          </p:grpSpPr>
          <p:grpSp>
            <p:nvGrpSpPr>
              <p:cNvPr id="17" name="グループ化 16"/>
              <p:cNvGrpSpPr/>
              <p:nvPr/>
            </p:nvGrpSpPr>
            <p:grpSpPr>
              <a:xfrm rot="4916172">
                <a:off x="2611744" y="3541070"/>
                <a:ext cx="868180" cy="731099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32" name="角丸四角形 31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3" name="角丸四角形 32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8" name="グループ化 17"/>
              <p:cNvGrpSpPr/>
              <p:nvPr/>
            </p:nvGrpSpPr>
            <p:grpSpPr>
              <a:xfrm rot="19800000">
                <a:off x="2350917" y="2500170"/>
                <a:ext cx="684076" cy="576064"/>
                <a:chOff x="4124908" y="2512609"/>
                <a:chExt cx="684076" cy="576064"/>
              </a:xfrm>
              <a:solidFill>
                <a:srgbClr val="003300"/>
              </a:solidFill>
            </p:grpSpPr>
            <p:sp>
              <p:nvSpPr>
                <p:cNvPr id="30" name="角丸四角形 29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1" name="角丸四角形 30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9" name="片側の 2 つの角を丸めた四角形 18"/>
              <p:cNvSpPr/>
              <p:nvPr/>
            </p:nvSpPr>
            <p:spPr>
              <a:xfrm rot="20700000">
                <a:off x="2778095" y="2548873"/>
                <a:ext cx="522594" cy="93610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0" name="円/楕円 19"/>
              <p:cNvSpPr/>
              <p:nvPr/>
            </p:nvSpPr>
            <p:spPr>
              <a:xfrm>
                <a:off x="2576736" y="2132856"/>
                <a:ext cx="504056" cy="504056"/>
              </a:xfrm>
              <a:prstGeom prst="ellipse">
                <a:avLst/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21" name="グループ化 20"/>
              <p:cNvGrpSpPr/>
              <p:nvPr/>
            </p:nvGrpSpPr>
            <p:grpSpPr>
              <a:xfrm rot="20700000">
                <a:off x="2389576" y="2077197"/>
                <a:ext cx="648073" cy="267031"/>
                <a:chOff x="4088904" y="2034744"/>
                <a:chExt cx="648073" cy="267031"/>
              </a:xfrm>
              <a:solidFill>
                <a:srgbClr val="006600"/>
              </a:solidFill>
            </p:grpSpPr>
            <p:sp>
              <p:nvSpPr>
                <p:cNvPr id="28" name="台形 27"/>
                <p:cNvSpPr/>
                <p:nvPr/>
              </p:nvSpPr>
              <p:spPr>
                <a:xfrm>
                  <a:off x="4232921" y="2034744"/>
                  <a:ext cx="504056" cy="242128"/>
                </a:xfrm>
                <a:prstGeom prst="trapezoid">
                  <a:avLst>
                    <a:gd name="adj" fmla="val 1838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" name="台形 28"/>
                <p:cNvSpPr/>
                <p:nvPr/>
              </p:nvSpPr>
              <p:spPr>
                <a:xfrm>
                  <a:off x="4088904" y="2256056"/>
                  <a:ext cx="648072" cy="45719"/>
                </a:xfrm>
                <a:prstGeom prst="trapezoid">
                  <a:avLst>
                    <a:gd name="adj" fmla="val 1838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2" name="グループ化 21"/>
              <p:cNvGrpSpPr/>
              <p:nvPr/>
            </p:nvGrpSpPr>
            <p:grpSpPr>
              <a:xfrm rot="18000000">
                <a:off x="2384885" y="2649390"/>
                <a:ext cx="684076" cy="576064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26" name="角丸四角形 25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7" name="角丸四角形 26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3" name="グループ化 22"/>
              <p:cNvGrpSpPr/>
              <p:nvPr/>
            </p:nvGrpSpPr>
            <p:grpSpPr>
              <a:xfrm rot="1800000">
                <a:off x="3102622" y="3452896"/>
                <a:ext cx="868180" cy="731099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24" name="角丸四角形 23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5" name="角丸四角形 24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テキスト ボックス 49"/>
          <p:cNvSpPr txBox="1"/>
          <p:nvPr/>
        </p:nvSpPr>
        <p:spPr>
          <a:xfrm>
            <a:off x="143635" y="7428275"/>
            <a:ext cx="6585522" cy="2015936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dist">
              <a:defRPr sz="150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ctr"/>
            <a:r>
              <a:rPr lang="ja-JP" altLang="en-US" sz="12000" dirty="0" smtClean="0"/>
              <a:t>作業中</a:t>
            </a:r>
            <a:endParaRPr lang="ja-JP" altLang="en-US" sz="12000" dirty="0"/>
          </a:p>
        </p:txBody>
      </p:sp>
      <p:sp>
        <p:nvSpPr>
          <p:cNvPr id="45" name="テキスト ボックス 44"/>
          <p:cNvSpPr txBox="1"/>
          <p:nvPr/>
        </p:nvSpPr>
        <p:spPr>
          <a:xfrm>
            <a:off x="143636" y="857545"/>
            <a:ext cx="6585522" cy="175432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作業中は</a:t>
            </a:r>
            <a:endParaRPr kumimoji="1" lang="en-US" altLang="ja-JP" sz="54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話しかけないで</a:t>
            </a:r>
            <a:r>
              <a:rPr lang="en-US" altLang="ja-JP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kumimoji="1" lang="ja-JP" altLang="en-US" sz="54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5" name="グループ化 14"/>
          <p:cNvGrpSpPr/>
          <p:nvPr/>
        </p:nvGrpSpPr>
        <p:grpSpPr>
          <a:xfrm>
            <a:off x="1325453" y="2816488"/>
            <a:ext cx="4113650" cy="4310304"/>
            <a:chOff x="1959271" y="2043901"/>
            <a:chExt cx="2160240" cy="2263513"/>
          </a:xfrm>
        </p:grpSpPr>
        <p:sp>
          <p:nvSpPr>
            <p:cNvPr id="16" name="円/楕円 15"/>
            <p:cNvSpPr/>
            <p:nvPr/>
          </p:nvSpPr>
          <p:spPr>
            <a:xfrm>
              <a:off x="1959271" y="2113514"/>
              <a:ext cx="2160240" cy="2160240"/>
            </a:xfrm>
            <a:prstGeom prst="ellipse">
              <a:avLst/>
            </a:prstGeom>
            <a:solidFill>
              <a:srgbClr val="9BBB59">
                <a:lumMod val="60000"/>
                <a:lumOff val="4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7" name="グループ化 16"/>
            <p:cNvGrpSpPr/>
            <p:nvPr/>
          </p:nvGrpSpPr>
          <p:grpSpPr>
            <a:xfrm>
              <a:off x="2360712" y="2043901"/>
              <a:ext cx="1619885" cy="2263513"/>
              <a:chOff x="2350917" y="2077197"/>
              <a:chExt cx="1619885" cy="2263513"/>
            </a:xfrm>
          </p:grpSpPr>
          <p:grpSp>
            <p:nvGrpSpPr>
              <p:cNvPr id="18" name="グループ化 17"/>
              <p:cNvGrpSpPr/>
              <p:nvPr/>
            </p:nvGrpSpPr>
            <p:grpSpPr>
              <a:xfrm rot="4916172">
                <a:off x="2611744" y="3541070"/>
                <a:ext cx="868180" cy="731099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33" name="角丸四角形 32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4" name="角丸四角形 33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9" name="グループ化 18"/>
              <p:cNvGrpSpPr/>
              <p:nvPr/>
            </p:nvGrpSpPr>
            <p:grpSpPr>
              <a:xfrm rot="19800000">
                <a:off x="2350917" y="2500170"/>
                <a:ext cx="684076" cy="576064"/>
                <a:chOff x="4124908" y="2512609"/>
                <a:chExt cx="684076" cy="576064"/>
              </a:xfrm>
              <a:solidFill>
                <a:srgbClr val="003300"/>
              </a:solidFill>
            </p:grpSpPr>
            <p:sp>
              <p:nvSpPr>
                <p:cNvPr id="31" name="角丸四角形 30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2" name="角丸四角形 31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20" name="片側の 2 つの角を丸めた四角形 19"/>
              <p:cNvSpPr/>
              <p:nvPr/>
            </p:nvSpPr>
            <p:spPr>
              <a:xfrm rot="20700000">
                <a:off x="2778095" y="2548873"/>
                <a:ext cx="522594" cy="93610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1" name="円/楕円 20"/>
              <p:cNvSpPr/>
              <p:nvPr/>
            </p:nvSpPr>
            <p:spPr>
              <a:xfrm>
                <a:off x="2576736" y="2132856"/>
                <a:ext cx="504056" cy="504056"/>
              </a:xfrm>
              <a:prstGeom prst="ellipse">
                <a:avLst/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22" name="グループ化 21"/>
              <p:cNvGrpSpPr/>
              <p:nvPr/>
            </p:nvGrpSpPr>
            <p:grpSpPr>
              <a:xfrm rot="20700000">
                <a:off x="2389576" y="2077197"/>
                <a:ext cx="648073" cy="267031"/>
                <a:chOff x="4088904" y="2034744"/>
                <a:chExt cx="648073" cy="267031"/>
              </a:xfrm>
              <a:solidFill>
                <a:srgbClr val="006600"/>
              </a:solidFill>
            </p:grpSpPr>
            <p:sp>
              <p:nvSpPr>
                <p:cNvPr id="29" name="台形 28"/>
                <p:cNvSpPr/>
                <p:nvPr/>
              </p:nvSpPr>
              <p:spPr>
                <a:xfrm>
                  <a:off x="4232921" y="2034744"/>
                  <a:ext cx="504056" cy="242128"/>
                </a:xfrm>
                <a:prstGeom prst="trapezoid">
                  <a:avLst>
                    <a:gd name="adj" fmla="val 1838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0" name="台形 29"/>
                <p:cNvSpPr/>
                <p:nvPr/>
              </p:nvSpPr>
              <p:spPr>
                <a:xfrm>
                  <a:off x="4088904" y="2256056"/>
                  <a:ext cx="648072" cy="45719"/>
                </a:xfrm>
                <a:prstGeom prst="trapezoid">
                  <a:avLst>
                    <a:gd name="adj" fmla="val 1838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3" name="グループ化 22"/>
              <p:cNvGrpSpPr/>
              <p:nvPr/>
            </p:nvGrpSpPr>
            <p:grpSpPr>
              <a:xfrm rot="18000000">
                <a:off x="2384885" y="2649390"/>
                <a:ext cx="684076" cy="576064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27" name="角丸四角形 26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8" name="角丸四角形 27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4" name="グループ化 23"/>
              <p:cNvGrpSpPr/>
              <p:nvPr/>
            </p:nvGrpSpPr>
            <p:grpSpPr>
              <a:xfrm rot="1800000">
                <a:off x="3102622" y="3452896"/>
                <a:ext cx="868180" cy="731099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25" name="角丸四角形 24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6" name="角丸四角形 25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17763639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テキスト ボックス 49"/>
          <p:cNvSpPr txBox="1"/>
          <p:nvPr/>
        </p:nvSpPr>
        <p:spPr>
          <a:xfrm>
            <a:off x="143635" y="7428275"/>
            <a:ext cx="6585522" cy="2015936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dist">
              <a:defRPr sz="150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ctr"/>
            <a:r>
              <a:rPr lang="ja-JP" altLang="en-US" sz="12000" dirty="0" smtClean="0"/>
              <a:t>作業中</a:t>
            </a:r>
            <a:endParaRPr lang="ja-JP" altLang="en-US" sz="12000" dirty="0"/>
          </a:p>
        </p:txBody>
      </p:sp>
      <p:sp>
        <p:nvSpPr>
          <p:cNvPr id="45" name="テキスト ボックス 44"/>
          <p:cNvSpPr txBox="1"/>
          <p:nvPr/>
        </p:nvSpPr>
        <p:spPr>
          <a:xfrm>
            <a:off x="143636" y="618141"/>
            <a:ext cx="6585522" cy="2123658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66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危険なので</a:t>
            </a:r>
            <a:endParaRPr kumimoji="1" lang="en-US" altLang="ja-JP" sz="6600" b="1" spc="50" dirty="0" smtClean="0">
              <a:ln w="11430"/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66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近寄らないで</a:t>
            </a:r>
            <a:r>
              <a:rPr lang="en-US" altLang="ja-JP" sz="66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kumimoji="1" lang="ja-JP" altLang="en-US" sz="6600" b="1" spc="50" dirty="0">
              <a:ln w="11430"/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9" name="グループ化 28"/>
          <p:cNvGrpSpPr/>
          <p:nvPr/>
        </p:nvGrpSpPr>
        <p:grpSpPr>
          <a:xfrm>
            <a:off x="1325453" y="2816488"/>
            <a:ext cx="4113650" cy="4310304"/>
            <a:chOff x="1959271" y="2043901"/>
            <a:chExt cx="2160240" cy="2263513"/>
          </a:xfrm>
        </p:grpSpPr>
        <p:sp>
          <p:nvSpPr>
            <p:cNvPr id="46" name="円/楕円 45"/>
            <p:cNvSpPr/>
            <p:nvPr/>
          </p:nvSpPr>
          <p:spPr>
            <a:xfrm>
              <a:off x="1959271" y="2113514"/>
              <a:ext cx="2160240" cy="2160240"/>
            </a:xfrm>
            <a:prstGeom prst="ellipse">
              <a:avLst/>
            </a:prstGeom>
            <a:solidFill>
              <a:srgbClr val="9BBB59">
                <a:lumMod val="60000"/>
                <a:lumOff val="4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47" name="グループ化 46"/>
            <p:cNvGrpSpPr/>
            <p:nvPr/>
          </p:nvGrpSpPr>
          <p:grpSpPr>
            <a:xfrm>
              <a:off x="2360712" y="2043901"/>
              <a:ext cx="1619885" cy="2263513"/>
              <a:chOff x="2350917" y="2077197"/>
              <a:chExt cx="1619885" cy="2263513"/>
            </a:xfrm>
          </p:grpSpPr>
          <p:grpSp>
            <p:nvGrpSpPr>
              <p:cNvPr id="48" name="グループ化 47"/>
              <p:cNvGrpSpPr/>
              <p:nvPr/>
            </p:nvGrpSpPr>
            <p:grpSpPr>
              <a:xfrm rot="4916172">
                <a:off x="2611744" y="3541070"/>
                <a:ext cx="868180" cy="731099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74" name="角丸四角形 73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5" name="角丸四角形 74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49" name="グループ化 48"/>
              <p:cNvGrpSpPr/>
              <p:nvPr/>
            </p:nvGrpSpPr>
            <p:grpSpPr>
              <a:xfrm rot="19800000">
                <a:off x="2350917" y="2500170"/>
                <a:ext cx="684076" cy="576064"/>
                <a:chOff x="4124908" y="2512609"/>
                <a:chExt cx="684076" cy="576064"/>
              </a:xfrm>
              <a:solidFill>
                <a:srgbClr val="003300"/>
              </a:solidFill>
            </p:grpSpPr>
            <p:sp>
              <p:nvSpPr>
                <p:cNvPr id="72" name="角丸四角形 71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3" name="角丸四角形 72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51" name="片側の 2 つの角を丸めた四角形 50"/>
              <p:cNvSpPr/>
              <p:nvPr/>
            </p:nvSpPr>
            <p:spPr>
              <a:xfrm rot="20700000">
                <a:off x="2778095" y="2548873"/>
                <a:ext cx="522594" cy="93610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2" name="円/楕円 51"/>
              <p:cNvSpPr/>
              <p:nvPr/>
            </p:nvSpPr>
            <p:spPr>
              <a:xfrm>
                <a:off x="2576736" y="2132856"/>
                <a:ext cx="504056" cy="504056"/>
              </a:xfrm>
              <a:prstGeom prst="ellipse">
                <a:avLst/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53" name="グループ化 52"/>
              <p:cNvGrpSpPr/>
              <p:nvPr/>
            </p:nvGrpSpPr>
            <p:grpSpPr>
              <a:xfrm rot="20700000">
                <a:off x="2389576" y="2077197"/>
                <a:ext cx="648073" cy="267031"/>
                <a:chOff x="4088904" y="2034744"/>
                <a:chExt cx="648073" cy="267031"/>
              </a:xfrm>
              <a:solidFill>
                <a:srgbClr val="006600"/>
              </a:solidFill>
            </p:grpSpPr>
            <p:sp>
              <p:nvSpPr>
                <p:cNvPr id="60" name="台形 59"/>
                <p:cNvSpPr/>
                <p:nvPr/>
              </p:nvSpPr>
              <p:spPr>
                <a:xfrm>
                  <a:off x="4232921" y="2034744"/>
                  <a:ext cx="504056" cy="242128"/>
                </a:xfrm>
                <a:prstGeom prst="trapezoid">
                  <a:avLst>
                    <a:gd name="adj" fmla="val 1838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1" name="台形 70"/>
                <p:cNvSpPr/>
                <p:nvPr/>
              </p:nvSpPr>
              <p:spPr>
                <a:xfrm>
                  <a:off x="4088904" y="2256056"/>
                  <a:ext cx="648072" cy="45719"/>
                </a:xfrm>
                <a:prstGeom prst="trapezoid">
                  <a:avLst>
                    <a:gd name="adj" fmla="val 1838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54" name="グループ化 53"/>
              <p:cNvGrpSpPr/>
              <p:nvPr/>
            </p:nvGrpSpPr>
            <p:grpSpPr>
              <a:xfrm rot="18000000">
                <a:off x="2384885" y="2649390"/>
                <a:ext cx="684076" cy="576064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58" name="角丸四角形 57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9" name="角丸四角形 58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55" name="グループ化 54"/>
              <p:cNvGrpSpPr/>
              <p:nvPr/>
            </p:nvGrpSpPr>
            <p:grpSpPr>
              <a:xfrm rot="1800000">
                <a:off x="3102622" y="3452896"/>
                <a:ext cx="868180" cy="731099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56" name="角丸四角形 55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7" name="角丸四角形 56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34466122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13</Words>
  <Application>Microsoft Office PowerPoint</Application>
  <PresentationFormat>A4 210 x 297 mm</PresentationFormat>
  <Paragraphs>9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pop376_作業中</dc:title>
  <dc:subject>pop376_作業中</dc:subject>
  <dc:creator>http://www.digipot.net</dc:creator>
  <cp:lastModifiedBy/>
  <cp:revision>1</cp:revision>
  <dcterms:created xsi:type="dcterms:W3CDTF">2014-09-04T07:06:05Z</dcterms:created>
  <dcterms:modified xsi:type="dcterms:W3CDTF">2014-09-04T07:13:59Z</dcterms:modified>
  <cp:version>1</cp:version>
</cp:coreProperties>
</file>

<file path=docProps/thumbnail.jpeg>
</file>