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-1234" y="-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583795" y="182470"/>
            <a:ext cx="3508653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作業中</a:t>
            </a:r>
            <a:endParaRPr lang="ja-JP" altLang="en-US" sz="216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03775" y="227475"/>
            <a:ext cx="3508653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1600" dirty="0" smtClean="0">
                <a:solidFill>
                  <a:schemeClr val="tx1"/>
                </a:solidFill>
              </a:rPr>
              <a:t>作業中</a:t>
            </a:r>
            <a:endParaRPr lang="ja-JP" altLang="en-US" sz="2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/>
          <p:cNvGrpSpPr/>
          <p:nvPr/>
        </p:nvGrpSpPr>
        <p:grpSpPr>
          <a:xfrm>
            <a:off x="750046" y="2194299"/>
            <a:ext cx="5264464" cy="5516136"/>
            <a:chOff x="1959271" y="2043901"/>
            <a:chExt cx="2160240" cy="2263513"/>
          </a:xfrm>
        </p:grpSpPr>
        <p:sp>
          <p:nvSpPr>
            <p:cNvPr id="65" name="円/楕円 64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6" name="グループ化 65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67" name="グループ化 66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82" name="角丸四角形 81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8" name="グループ化 67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80" name="角丸四角形 79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" name="片側の 2 つの角を丸めた四角形 68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78" name="台形 77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台形 78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76" name="角丸四角形 75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角丸四角形 76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74" name="角丸四角形 73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843210"/>
            <a:ext cx="6858000" cy="213904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作業中</a:t>
            </a:r>
            <a:endParaRPr lang="ja-JP" altLang="en-US" sz="133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025908" y="1448893"/>
            <a:ext cx="4712740" cy="4938036"/>
            <a:chOff x="1959271" y="2043901"/>
            <a:chExt cx="2160240" cy="2263513"/>
          </a:xfrm>
        </p:grpSpPr>
        <p:sp>
          <p:nvSpPr>
            <p:cNvPr id="15" name="円/楕円 14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32" name="角丸四角形 31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30" name="角丸四角形 29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片側の 2 つの角を丸めた四角形 18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28" name="台形 27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4" name="角丸四角形 23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作業中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857545"/>
            <a:ext cx="6585522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作業中は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話しかけないで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1325453" y="2816488"/>
            <a:ext cx="4113650" cy="4310304"/>
            <a:chOff x="1959271" y="2043901"/>
            <a:chExt cx="2160240" cy="2263513"/>
          </a:xfrm>
        </p:grpSpPr>
        <p:sp>
          <p:nvSpPr>
            <p:cNvPr id="16" name="円/楕円 15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33" name="角丸四角形 32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31" name="角丸四角形 30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片側の 2 つの角を丸めた四角形 19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29" name="台形 28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5" name="角丸四角形 24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作業中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18141"/>
            <a:ext cx="6585522" cy="21236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危険なので</a:t>
            </a:r>
            <a:endParaRPr kumimoji="1" lang="en-US" altLang="ja-JP" sz="6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6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325453" y="2816488"/>
            <a:ext cx="4113650" cy="4310304"/>
            <a:chOff x="1959271" y="2043901"/>
            <a:chExt cx="2160240" cy="2263513"/>
          </a:xfrm>
        </p:grpSpPr>
        <p:sp>
          <p:nvSpPr>
            <p:cNvPr id="46" name="円/楕円 45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74" name="角丸四角形 73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72" name="角丸四角形 71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" name="片側の 2 つの角を丸めた四角形 50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60" name="台形 59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台形 70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58" name="角丸四角形 57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5" name="グループ化 54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56" name="角丸四角形 55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466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pop376_作業中</dc:title>
  <dc:subject>pop376_作業中</dc:subject>
  <dc:creator>http://www.digipot.net</dc:creator>
  <cp:lastModifiedBy/>
  <cp:revision>1</cp:revision>
  <dcterms:created xsi:type="dcterms:W3CDTF">2014-09-04T07:06:05Z</dcterms:created>
  <dcterms:modified xsi:type="dcterms:W3CDTF">2014-09-04T07:13:59Z</dcterms:modified>
  <cp:version>1</cp:version>
</cp:coreProperties>
</file>