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68" r:id="rId2"/>
    <p:sldId id="280" r:id="rId3"/>
    <p:sldId id="277" r:id="rId4"/>
    <p:sldId id="273" r:id="rId5"/>
    <p:sldId id="281" r:id="rId6"/>
    <p:sldId id="282" r:id="rId7"/>
  </p:sldIdLst>
  <p:sldSz cx="9906000" cy="6858000" type="A4"/>
  <p:notesSz cx="9144000" cy="6858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6600"/>
    <a:srgbClr val="FFCC66"/>
    <a:srgbClr val="99CCFF"/>
    <a:srgbClr val="CC6600"/>
    <a:srgbClr val="FF6600"/>
    <a:srgbClr val="CC9900"/>
    <a:srgbClr val="663300"/>
    <a:srgbClr val="003300"/>
    <a:srgbClr val="996633"/>
    <a:srgbClr val="FF33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6008" autoAdjust="0"/>
    <p:restoredTop sz="94660" autoAdjust="0"/>
  </p:normalViewPr>
  <p:slideViewPr>
    <p:cSldViewPr>
      <p:cViewPr>
        <p:scale>
          <a:sx n="33" d="100"/>
          <a:sy n="33" d="100"/>
        </p:scale>
        <p:origin x="-806" y="-869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 smtClean="0"/>
              <a:t>マスター サブタイトルの書式設定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95300" y="274638"/>
            <a:ext cx="8915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95300" y="1600200"/>
            <a:ext cx="89154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95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84550" y="6245225"/>
            <a:ext cx="31369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99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6" name="テキスト ボックス 595"/>
          <p:cNvSpPr txBox="1"/>
          <p:nvPr/>
        </p:nvSpPr>
        <p:spPr>
          <a:xfrm>
            <a:off x="5945" y="2082910"/>
            <a:ext cx="9900055" cy="3416320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kumimoji="1" lang="ja-JP" altLang="en-US" sz="21600" b="1" spc="50" dirty="0" smtClean="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作業中</a:t>
            </a:r>
            <a:endParaRPr kumimoji="1" lang="ja-JP" altLang="en-US" sz="21600" b="1" spc="50" dirty="0">
              <a:ln w="38100">
                <a:solidFill>
                  <a:schemeClr val="tx1"/>
                </a:solidFill>
              </a:ln>
              <a:solidFill>
                <a:srgbClr val="FF0000"/>
              </a:solidFill>
              <a:effectLst>
                <a:outerShdw blurRad="12700" dist="50800" dir="2700000" algn="tl" rotWithShape="0">
                  <a:prstClr val="black"/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419918935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6" name="テキスト ボックス 595"/>
          <p:cNvSpPr txBox="1"/>
          <p:nvPr/>
        </p:nvSpPr>
        <p:spPr>
          <a:xfrm>
            <a:off x="5945" y="2037905"/>
            <a:ext cx="9900055" cy="3416320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kumimoji="1" lang="ja-JP" altLang="en-US" sz="21600" b="1" spc="50" dirty="0" smtClean="0">
                <a:ln w="11430"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作業中</a:t>
            </a:r>
            <a:endParaRPr kumimoji="1" lang="ja-JP" altLang="en-US" sz="21600" b="1" spc="50" dirty="0">
              <a:ln w="11430"/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72481187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3" name="グループ化 12"/>
          <p:cNvGrpSpPr/>
          <p:nvPr/>
        </p:nvGrpSpPr>
        <p:grpSpPr>
          <a:xfrm>
            <a:off x="2207695" y="749285"/>
            <a:ext cx="5264464" cy="5516136"/>
            <a:chOff x="1959271" y="2043901"/>
            <a:chExt cx="2160240" cy="2263513"/>
          </a:xfrm>
        </p:grpSpPr>
        <p:sp>
          <p:nvSpPr>
            <p:cNvPr id="14" name="円/楕円 13"/>
            <p:cNvSpPr/>
            <p:nvPr/>
          </p:nvSpPr>
          <p:spPr>
            <a:xfrm>
              <a:off x="1959271" y="2113514"/>
              <a:ext cx="2160240" cy="2160240"/>
            </a:xfrm>
            <a:prstGeom prst="ellipse">
              <a:avLst/>
            </a:prstGeom>
            <a:solidFill>
              <a:srgbClr val="9BBB59">
                <a:lumMod val="60000"/>
                <a:lumOff val="40000"/>
              </a:srgb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15" name="グループ化 14"/>
            <p:cNvGrpSpPr/>
            <p:nvPr/>
          </p:nvGrpSpPr>
          <p:grpSpPr>
            <a:xfrm>
              <a:off x="2360712" y="2043901"/>
              <a:ext cx="1619885" cy="2263513"/>
              <a:chOff x="2350917" y="2077197"/>
              <a:chExt cx="1619885" cy="2263513"/>
            </a:xfrm>
          </p:grpSpPr>
          <p:grpSp>
            <p:nvGrpSpPr>
              <p:cNvPr id="16" name="グループ化 15"/>
              <p:cNvGrpSpPr/>
              <p:nvPr/>
            </p:nvGrpSpPr>
            <p:grpSpPr>
              <a:xfrm rot="4916172">
                <a:off x="2611744" y="3541070"/>
                <a:ext cx="868180" cy="731099"/>
                <a:chOff x="4124908" y="2512609"/>
                <a:chExt cx="684076" cy="576064"/>
              </a:xfrm>
              <a:solidFill>
                <a:srgbClr val="006600"/>
              </a:solidFill>
            </p:grpSpPr>
            <p:sp>
              <p:nvSpPr>
                <p:cNvPr id="31" name="角丸四角形 30"/>
                <p:cNvSpPr/>
                <p:nvPr/>
              </p:nvSpPr>
              <p:spPr>
                <a:xfrm>
                  <a:off x="4232920" y="2852936"/>
                  <a:ext cx="576064" cy="216024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32" name="角丸四角形 31"/>
                <p:cNvSpPr/>
                <p:nvPr/>
              </p:nvSpPr>
              <p:spPr>
                <a:xfrm rot="3600000">
                  <a:off x="3944888" y="2692629"/>
                  <a:ext cx="576064" cy="216024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17" name="グループ化 16"/>
              <p:cNvGrpSpPr/>
              <p:nvPr/>
            </p:nvGrpSpPr>
            <p:grpSpPr>
              <a:xfrm rot="19800000">
                <a:off x="2350917" y="2500170"/>
                <a:ext cx="684076" cy="576064"/>
                <a:chOff x="4124908" y="2512609"/>
                <a:chExt cx="684076" cy="576064"/>
              </a:xfrm>
              <a:solidFill>
                <a:srgbClr val="003300"/>
              </a:solidFill>
            </p:grpSpPr>
            <p:sp>
              <p:nvSpPr>
                <p:cNvPr id="29" name="角丸四角形 28"/>
                <p:cNvSpPr/>
                <p:nvPr/>
              </p:nvSpPr>
              <p:spPr>
                <a:xfrm>
                  <a:off x="4232920" y="2852936"/>
                  <a:ext cx="576064" cy="216024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30" name="角丸四角形 29"/>
                <p:cNvSpPr/>
                <p:nvPr/>
              </p:nvSpPr>
              <p:spPr>
                <a:xfrm rot="3600000">
                  <a:off x="3944888" y="2692629"/>
                  <a:ext cx="576064" cy="216024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18" name="片側の 2 つの角を丸めた四角形 17"/>
              <p:cNvSpPr/>
              <p:nvPr/>
            </p:nvSpPr>
            <p:spPr>
              <a:xfrm rot="20700000">
                <a:off x="2778095" y="2548873"/>
                <a:ext cx="522594" cy="936104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006600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9" name="円/楕円 18"/>
              <p:cNvSpPr/>
              <p:nvPr/>
            </p:nvSpPr>
            <p:spPr>
              <a:xfrm>
                <a:off x="2576736" y="2132856"/>
                <a:ext cx="504056" cy="504056"/>
              </a:xfrm>
              <a:prstGeom prst="ellipse">
                <a:avLst/>
              </a:prstGeom>
              <a:solidFill>
                <a:srgbClr val="006600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20" name="グループ化 19"/>
              <p:cNvGrpSpPr/>
              <p:nvPr/>
            </p:nvGrpSpPr>
            <p:grpSpPr>
              <a:xfrm rot="20700000">
                <a:off x="2389576" y="2077197"/>
                <a:ext cx="648073" cy="267031"/>
                <a:chOff x="4088904" y="2034744"/>
                <a:chExt cx="648073" cy="267031"/>
              </a:xfrm>
              <a:solidFill>
                <a:srgbClr val="006600"/>
              </a:solidFill>
            </p:grpSpPr>
            <p:sp>
              <p:nvSpPr>
                <p:cNvPr id="27" name="台形 26"/>
                <p:cNvSpPr/>
                <p:nvPr/>
              </p:nvSpPr>
              <p:spPr>
                <a:xfrm>
                  <a:off x="4232921" y="2034744"/>
                  <a:ext cx="504056" cy="242128"/>
                </a:xfrm>
                <a:prstGeom prst="trapezoid">
                  <a:avLst>
                    <a:gd name="adj" fmla="val 18386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8" name="台形 27"/>
                <p:cNvSpPr/>
                <p:nvPr/>
              </p:nvSpPr>
              <p:spPr>
                <a:xfrm>
                  <a:off x="4088904" y="2256056"/>
                  <a:ext cx="648072" cy="45719"/>
                </a:xfrm>
                <a:prstGeom prst="trapezoid">
                  <a:avLst>
                    <a:gd name="adj" fmla="val 18386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21" name="グループ化 20"/>
              <p:cNvGrpSpPr/>
              <p:nvPr/>
            </p:nvGrpSpPr>
            <p:grpSpPr>
              <a:xfrm rot="18000000">
                <a:off x="2384885" y="2649390"/>
                <a:ext cx="684076" cy="576064"/>
                <a:chOff x="4124908" y="2512609"/>
                <a:chExt cx="684076" cy="576064"/>
              </a:xfrm>
              <a:solidFill>
                <a:srgbClr val="006600"/>
              </a:solidFill>
            </p:grpSpPr>
            <p:sp>
              <p:nvSpPr>
                <p:cNvPr id="25" name="角丸四角形 24"/>
                <p:cNvSpPr/>
                <p:nvPr/>
              </p:nvSpPr>
              <p:spPr>
                <a:xfrm>
                  <a:off x="4232920" y="2852936"/>
                  <a:ext cx="576064" cy="216024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6" name="角丸四角形 25"/>
                <p:cNvSpPr/>
                <p:nvPr/>
              </p:nvSpPr>
              <p:spPr>
                <a:xfrm rot="3600000">
                  <a:off x="3944888" y="2692629"/>
                  <a:ext cx="576064" cy="216024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22" name="グループ化 21"/>
              <p:cNvGrpSpPr/>
              <p:nvPr/>
            </p:nvGrpSpPr>
            <p:grpSpPr>
              <a:xfrm rot="1800000">
                <a:off x="3102622" y="3452896"/>
                <a:ext cx="868180" cy="731099"/>
                <a:chOff x="4124908" y="2512609"/>
                <a:chExt cx="684076" cy="576064"/>
              </a:xfrm>
              <a:solidFill>
                <a:srgbClr val="006600"/>
              </a:solidFill>
            </p:grpSpPr>
            <p:sp>
              <p:nvSpPr>
                <p:cNvPr id="23" name="角丸四角形 22"/>
                <p:cNvSpPr/>
                <p:nvPr/>
              </p:nvSpPr>
              <p:spPr>
                <a:xfrm>
                  <a:off x="4232920" y="2852936"/>
                  <a:ext cx="576064" cy="216024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4" name="角丸四角形 23"/>
                <p:cNvSpPr/>
                <p:nvPr/>
              </p:nvSpPr>
              <p:spPr>
                <a:xfrm rot="3600000">
                  <a:off x="3944888" y="2692629"/>
                  <a:ext cx="576064" cy="216024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</p:grpSp>
      </p:grpSp>
    </p:spTree>
    <p:extLst>
      <p:ext uri="{BB962C8B-B14F-4D97-AF65-F5344CB8AC3E}">
        <p14:creationId xmlns:p14="http://schemas.microsoft.com/office/powerpoint/2010/main" val="123595030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テキスト ボックス 92"/>
          <p:cNvSpPr txBox="1"/>
          <p:nvPr/>
        </p:nvSpPr>
        <p:spPr>
          <a:xfrm>
            <a:off x="227475" y="4515070"/>
            <a:ext cx="9496055" cy="2400657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kumimoji="1" lang="ja-JP" altLang="en-US" sz="15000" b="1" spc="50" dirty="0" smtClean="0">
                <a:ln w="38100">
                  <a:solidFill>
                    <a:schemeClr val="tx1"/>
                  </a:solidFill>
                </a:ln>
                <a:solidFill>
                  <a:srgbClr val="FFFF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作業中</a:t>
            </a:r>
            <a:endParaRPr kumimoji="1" lang="ja-JP" altLang="en-US" sz="15000" b="1" spc="50" dirty="0">
              <a:ln w="38100">
                <a:solidFill>
                  <a:schemeClr val="tx1"/>
                </a:solidFill>
              </a:ln>
              <a:solidFill>
                <a:srgbClr val="FFFF00"/>
              </a:solidFill>
              <a:effectLst>
                <a:outerShdw blurRad="12700" dist="50800" dir="2700000" algn="tl" rotWithShape="0">
                  <a:prstClr val="black"/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14" name="グループ化 13"/>
          <p:cNvGrpSpPr/>
          <p:nvPr/>
        </p:nvGrpSpPr>
        <p:grpSpPr>
          <a:xfrm>
            <a:off x="3121322" y="472087"/>
            <a:ext cx="3690958" cy="3867408"/>
            <a:chOff x="1959271" y="2043901"/>
            <a:chExt cx="2160240" cy="2263513"/>
          </a:xfrm>
        </p:grpSpPr>
        <p:sp>
          <p:nvSpPr>
            <p:cNvPr id="15" name="円/楕円 14"/>
            <p:cNvSpPr/>
            <p:nvPr/>
          </p:nvSpPr>
          <p:spPr>
            <a:xfrm>
              <a:off x="1959271" y="2113514"/>
              <a:ext cx="2160240" cy="2160240"/>
            </a:xfrm>
            <a:prstGeom prst="ellipse">
              <a:avLst/>
            </a:prstGeom>
            <a:solidFill>
              <a:srgbClr val="9BBB59">
                <a:lumMod val="60000"/>
                <a:lumOff val="40000"/>
              </a:srgb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16" name="グループ化 15"/>
            <p:cNvGrpSpPr/>
            <p:nvPr/>
          </p:nvGrpSpPr>
          <p:grpSpPr>
            <a:xfrm>
              <a:off x="2360712" y="2043901"/>
              <a:ext cx="1619885" cy="2263513"/>
              <a:chOff x="2350917" y="2077197"/>
              <a:chExt cx="1619885" cy="2263513"/>
            </a:xfrm>
          </p:grpSpPr>
          <p:grpSp>
            <p:nvGrpSpPr>
              <p:cNvPr id="17" name="グループ化 16"/>
              <p:cNvGrpSpPr/>
              <p:nvPr/>
            </p:nvGrpSpPr>
            <p:grpSpPr>
              <a:xfrm rot="4916172">
                <a:off x="2611744" y="3541070"/>
                <a:ext cx="868180" cy="731099"/>
                <a:chOff x="4124908" y="2512609"/>
                <a:chExt cx="684076" cy="576064"/>
              </a:xfrm>
              <a:solidFill>
                <a:srgbClr val="006600"/>
              </a:solidFill>
            </p:grpSpPr>
            <p:sp>
              <p:nvSpPr>
                <p:cNvPr id="32" name="角丸四角形 31"/>
                <p:cNvSpPr/>
                <p:nvPr/>
              </p:nvSpPr>
              <p:spPr>
                <a:xfrm>
                  <a:off x="4232920" y="2852936"/>
                  <a:ext cx="576064" cy="216024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33" name="角丸四角形 32"/>
                <p:cNvSpPr/>
                <p:nvPr/>
              </p:nvSpPr>
              <p:spPr>
                <a:xfrm rot="3600000">
                  <a:off x="3944888" y="2692629"/>
                  <a:ext cx="576064" cy="216024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18" name="グループ化 17"/>
              <p:cNvGrpSpPr/>
              <p:nvPr/>
            </p:nvGrpSpPr>
            <p:grpSpPr>
              <a:xfrm rot="19800000">
                <a:off x="2350917" y="2500170"/>
                <a:ext cx="684076" cy="576064"/>
                <a:chOff x="4124908" y="2512609"/>
                <a:chExt cx="684076" cy="576064"/>
              </a:xfrm>
              <a:solidFill>
                <a:srgbClr val="003300"/>
              </a:solidFill>
            </p:grpSpPr>
            <p:sp>
              <p:nvSpPr>
                <p:cNvPr id="30" name="角丸四角形 29"/>
                <p:cNvSpPr/>
                <p:nvPr/>
              </p:nvSpPr>
              <p:spPr>
                <a:xfrm>
                  <a:off x="4232920" y="2852936"/>
                  <a:ext cx="576064" cy="216024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31" name="角丸四角形 30"/>
                <p:cNvSpPr/>
                <p:nvPr/>
              </p:nvSpPr>
              <p:spPr>
                <a:xfrm rot="3600000">
                  <a:off x="3944888" y="2692629"/>
                  <a:ext cx="576064" cy="216024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19" name="片側の 2 つの角を丸めた四角形 18"/>
              <p:cNvSpPr/>
              <p:nvPr/>
            </p:nvSpPr>
            <p:spPr>
              <a:xfrm rot="20700000">
                <a:off x="2778095" y="2548873"/>
                <a:ext cx="522594" cy="936104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006600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20" name="円/楕円 19"/>
              <p:cNvSpPr/>
              <p:nvPr/>
            </p:nvSpPr>
            <p:spPr>
              <a:xfrm>
                <a:off x="2576736" y="2132856"/>
                <a:ext cx="504056" cy="504056"/>
              </a:xfrm>
              <a:prstGeom prst="ellipse">
                <a:avLst/>
              </a:prstGeom>
              <a:solidFill>
                <a:srgbClr val="006600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21" name="グループ化 20"/>
              <p:cNvGrpSpPr/>
              <p:nvPr/>
            </p:nvGrpSpPr>
            <p:grpSpPr>
              <a:xfrm rot="20700000">
                <a:off x="2389576" y="2077197"/>
                <a:ext cx="648073" cy="267031"/>
                <a:chOff x="4088904" y="2034744"/>
                <a:chExt cx="648073" cy="267031"/>
              </a:xfrm>
              <a:solidFill>
                <a:srgbClr val="006600"/>
              </a:solidFill>
            </p:grpSpPr>
            <p:sp>
              <p:nvSpPr>
                <p:cNvPr id="28" name="台形 27"/>
                <p:cNvSpPr/>
                <p:nvPr/>
              </p:nvSpPr>
              <p:spPr>
                <a:xfrm>
                  <a:off x="4232921" y="2034744"/>
                  <a:ext cx="504056" cy="242128"/>
                </a:xfrm>
                <a:prstGeom prst="trapezoid">
                  <a:avLst>
                    <a:gd name="adj" fmla="val 18386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9" name="台形 28"/>
                <p:cNvSpPr/>
                <p:nvPr/>
              </p:nvSpPr>
              <p:spPr>
                <a:xfrm>
                  <a:off x="4088904" y="2256056"/>
                  <a:ext cx="648072" cy="45719"/>
                </a:xfrm>
                <a:prstGeom prst="trapezoid">
                  <a:avLst>
                    <a:gd name="adj" fmla="val 18386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22" name="グループ化 21"/>
              <p:cNvGrpSpPr/>
              <p:nvPr/>
            </p:nvGrpSpPr>
            <p:grpSpPr>
              <a:xfrm rot="18000000">
                <a:off x="2384885" y="2649390"/>
                <a:ext cx="684076" cy="576064"/>
                <a:chOff x="4124908" y="2512609"/>
                <a:chExt cx="684076" cy="576064"/>
              </a:xfrm>
              <a:solidFill>
                <a:srgbClr val="006600"/>
              </a:solidFill>
            </p:grpSpPr>
            <p:sp>
              <p:nvSpPr>
                <p:cNvPr id="26" name="角丸四角形 25"/>
                <p:cNvSpPr/>
                <p:nvPr/>
              </p:nvSpPr>
              <p:spPr>
                <a:xfrm>
                  <a:off x="4232920" y="2852936"/>
                  <a:ext cx="576064" cy="216024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7" name="角丸四角形 26"/>
                <p:cNvSpPr/>
                <p:nvPr/>
              </p:nvSpPr>
              <p:spPr>
                <a:xfrm rot="3600000">
                  <a:off x="3944888" y="2692629"/>
                  <a:ext cx="576064" cy="216024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23" name="グループ化 22"/>
              <p:cNvGrpSpPr/>
              <p:nvPr/>
            </p:nvGrpSpPr>
            <p:grpSpPr>
              <a:xfrm rot="1800000">
                <a:off x="3102622" y="3452896"/>
                <a:ext cx="868180" cy="731099"/>
                <a:chOff x="4124908" y="2512609"/>
                <a:chExt cx="684076" cy="576064"/>
              </a:xfrm>
              <a:solidFill>
                <a:srgbClr val="006600"/>
              </a:solidFill>
            </p:grpSpPr>
            <p:sp>
              <p:nvSpPr>
                <p:cNvPr id="24" name="角丸四角形 23"/>
                <p:cNvSpPr/>
                <p:nvPr/>
              </p:nvSpPr>
              <p:spPr>
                <a:xfrm>
                  <a:off x="4232920" y="2852936"/>
                  <a:ext cx="576064" cy="216024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5" name="角丸四角形 24"/>
                <p:cNvSpPr/>
                <p:nvPr/>
              </p:nvSpPr>
              <p:spPr>
                <a:xfrm rot="3600000">
                  <a:off x="3944888" y="2692629"/>
                  <a:ext cx="576064" cy="216024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</p:grpSp>
      </p:grpSp>
    </p:spTree>
    <p:extLst>
      <p:ext uri="{BB962C8B-B14F-4D97-AF65-F5344CB8AC3E}">
        <p14:creationId xmlns:p14="http://schemas.microsoft.com/office/powerpoint/2010/main" val="7490655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テキスト ボックス 7"/>
          <p:cNvSpPr txBox="1"/>
          <p:nvPr/>
        </p:nvSpPr>
        <p:spPr>
          <a:xfrm>
            <a:off x="272479" y="667384"/>
            <a:ext cx="9406045" cy="830997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kumimoji="1" lang="ja-JP" altLang="en-US" sz="4800" b="1" spc="50" dirty="0" smtClean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作業中は話しかけないで！</a:t>
            </a:r>
            <a:endParaRPr kumimoji="1" lang="ja-JP" altLang="en-US" sz="4800" b="1" spc="50" dirty="0">
              <a:ln w="11430"/>
              <a:solidFill>
                <a:sysClr val="windowText" lastClr="00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87" name="テキスト ボックス 86"/>
          <p:cNvSpPr txBox="1"/>
          <p:nvPr/>
        </p:nvSpPr>
        <p:spPr>
          <a:xfrm>
            <a:off x="227475" y="4842064"/>
            <a:ext cx="9496055" cy="2015936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kumimoji="1" lang="ja-JP" altLang="en-US" sz="12500" b="1" spc="50" dirty="0" smtClean="0">
                <a:ln w="38100">
                  <a:solidFill>
                    <a:schemeClr val="tx1"/>
                  </a:solidFill>
                </a:ln>
                <a:solidFill>
                  <a:srgbClr val="FFFF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作業中</a:t>
            </a:r>
            <a:endParaRPr kumimoji="1" lang="ja-JP" altLang="en-US" sz="12500" b="1" spc="50" dirty="0">
              <a:ln w="38100">
                <a:solidFill>
                  <a:schemeClr val="tx1"/>
                </a:solidFill>
              </a:ln>
              <a:solidFill>
                <a:srgbClr val="FFFF00"/>
              </a:solidFill>
              <a:effectLst>
                <a:outerShdw blurRad="12700" dist="50800" dir="2700000" algn="tl" rotWithShape="0">
                  <a:prstClr val="black"/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15" name="グループ化 14"/>
          <p:cNvGrpSpPr/>
          <p:nvPr/>
        </p:nvGrpSpPr>
        <p:grpSpPr>
          <a:xfrm>
            <a:off x="3418502" y="1535727"/>
            <a:ext cx="3096598" cy="3244634"/>
            <a:chOff x="1959271" y="2043901"/>
            <a:chExt cx="2160240" cy="2263513"/>
          </a:xfrm>
        </p:grpSpPr>
        <p:sp>
          <p:nvSpPr>
            <p:cNvPr id="16" name="円/楕円 15"/>
            <p:cNvSpPr/>
            <p:nvPr/>
          </p:nvSpPr>
          <p:spPr>
            <a:xfrm>
              <a:off x="1959271" y="2113514"/>
              <a:ext cx="2160240" cy="2160240"/>
            </a:xfrm>
            <a:prstGeom prst="ellipse">
              <a:avLst/>
            </a:prstGeom>
            <a:solidFill>
              <a:srgbClr val="9BBB59">
                <a:lumMod val="60000"/>
                <a:lumOff val="40000"/>
              </a:srgb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17" name="グループ化 16"/>
            <p:cNvGrpSpPr/>
            <p:nvPr/>
          </p:nvGrpSpPr>
          <p:grpSpPr>
            <a:xfrm>
              <a:off x="2360712" y="2043901"/>
              <a:ext cx="1619885" cy="2263513"/>
              <a:chOff x="2350917" y="2077197"/>
              <a:chExt cx="1619885" cy="2263513"/>
            </a:xfrm>
          </p:grpSpPr>
          <p:grpSp>
            <p:nvGrpSpPr>
              <p:cNvPr id="18" name="グループ化 17"/>
              <p:cNvGrpSpPr/>
              <p:nvPr/>
            </p:nvGrpSpPr>
            <p:grpSpPr>
              <a:xfrm rot="4916172">
                <a:off x="2611744" y="3541070"/>
                <a:ext cx="868180" cy="731099"/>
                <a:chOff x="4124908" y="2512609"/>
                <a:chExt cx="684076" cy="576064"/>
              </a:xfrm>
              <a:solidFill>
                <a:srgbClr val="006600"/>
              </a:solidFill>
            </p:grpSpPr>
            <p:sp>
              <p:nvSpPr>
                <p:cNvPr id="33" name="角丸四角形 32"/>
                <p:cNvSpPr/>
                <p:nvPr/>
              </p:nvSpPr>
              <p:spPr>
                <a:xfrm>
                  <a:off x="4232920" y="2852936"/>
                  <a:ext cx="576064" cy="216024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34" name="角丸四角形 33"/>
                <p:cNvSpPr/>
                <p:nvPr/>
              </p:nvSpPr>
              <p:spPr>
                <a:xfrm rot="3600000">
                  <a:off x="3944888" y="2692629"/>
                  <a:ext cx="576064" cy="216024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19" name="グループ化 18"/>
              <p:cNvGrpSpPr/>
              <p:nvPr/>
            </p:nvGrpSpPr>
            <p:grpSpPr>
              <a:xfrm rot="19800000">
                <a:off x="2350917" y="2500170"/>
                <a:ext cx="684076" cy="576064"/>
                <a:chOff x="4124908" y="2512609"/>
                <a:chExt cx="684076" cy="576064"/>
              </a:xfrm>
              <a:solidFill>
                <a:srgbClr val="003300"/>
              </a:solidFill>
            </p:grpSpPr>
            <p:sp>
              <p:nvSpPr>
                <p:cNvPr id="31" name="角丸四角形 30"/>
                <p:cNvSpPr/>
                <p:nvPr/>
              </p:nvSpPr>
              <p:spPr>
                <a:xfrm>
                  <a:off x="4232920" y="2852936"/>
                  <a:ext cx="576064" cy="216024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32" name="角丸四角形 31"/>
                <p:cNvSpPr/>
                <p:nvPr/>
              </p:nvSpPr>
              <p:spPr>
                <a:xfrm rot="3600000">
                  <a:off x="3944888" y="2692629"/>
                  <a:ext cx="576064" cy="216024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20" name="片側の 2 つの角を丸めた四角形 19"/>
              <p:cNvSpPr/>
              <p:nvPr/>
            </p:nvSpPr>
            <p:spPr>
              <a:xfrm rot="20700000">
                <a:off x="2778095" y="2548873"/>
                <a:ext cx="522594" cy="936104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006600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21" name="円/楕円 20"/>
              <p:cNvSpPr/>
              <p:nvPr/>
            </p:nvSpPr>
            <p:spPr>
              <a:xfrm>
                <a:off x="2576736" y="2132856"/>
                <a:ext cx="504056" cy="504056"/>
              </a:xfrm>
              <a:prstGeom prst="ellipse">
                <a:avLst/>
              </a:prstGeom>
              <a:solidFill>
                <a:srgbClr val="006600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22" name="グループ化 21"/>
              <p:cNvGrpSpPr/>
              <p:nvPr/>
            </p:nvGrpSpPr>
            <p:grpSpPr>
              <a:xfrm rot="20700000">
                <a:off x="2389576" y="2077197"/>
                <a:ext cx="648073" cy="267031"/>
                <a:chOff x="4088904" y="2034744"/>
                <a:chExt cx="648073" cy="267031"/>
              </a:xfrm>
              <a:solidFill>
                <a:srgbClr val="006600"/>
              </a:solidFill>
            </p:grpSpPr>
            <p:sp>
              <p:nvSpPr>
                <p:cNvPr id="29" name="台形 28"/>
                <p:cNvSpPr/>
                <p:nvPr/>
              </p:nvSpPr>
              <p:spPr>
                <a:xfrm>
                  <a:off x="4232921" y="2034744"/>
                  <a:ext cx="504056" cy="242128"/>
                </a:xfrm>
                <a:prstGeom prst="trapezoid">
                  <a:avLst>
                    <a:gd name="adj" fmla="val 18386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30" name="台形 29"/>
                <p:cNvSpPr/>
                <p:nvPr/>
              </p:nvSpPr>
              <p:spPr>
                <a:xfrm>
                  <a:off x="4088904" y="2256056"/>
                  <a:ext cx="648072" cy="45719"/>
                </a:xfrm>
                <a:prstGeom prst="trapezoid">
                  <a:avLst>
                    <a:gd name="adj" fmla="val 18386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23" name="グループ化 22"/>
              <p:cNvGrpSpPr/>
              <p:nvPr/>
            </p:nvGrpSpPr>
            <p:grpSpPr>
              <a:xfrm rot="18000000">
                <a:off x="2384885" y="2649390"/>
                <a:ext cx="684076" cy="576064"/>
                <a:chOff x="4124908" y="2512609"/>
                <a:chExt cx="684076" cy="576064"/>
              </a:xfrm>
              <a:solidFill>
                <a:srgbClr val="006600"/>
              </a:solidFill>
            </p:grpSpPr>
            <p:sp>
              <p:nvSpPr>
                <p:cNvPr id="27" name="角丸四角形 26"/>
                <p:cNvSpPr/>
                <p:nvPr/>
              </p:nvSpPr>
              <p:spPr>
                <a:xfrm>
                  <a:off x="4232920" y="2852936"/>
                  <a:ext cx="576064" cy="216024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8" name="角丸四角形 27"/>
                <p:cNvSpPr/>
                <p:nvPr/>
              </p:nvSpPr>
              <p:spPr>
                <a:xfrm rot="3600000">
                  <a:off x="3944888" y="2692629"/>
                  <a:ext cx="576064" cy="216024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24" name="グループ化 23"/>
              <p:cNvGrpSpPr/>
              <p:nvPr/>
            </p:nvGrpSpPr>
            <p:grpSpPr>
              <a:xfrm rot="1800000">
                <a:off x="3102622" y="3452896"/>
                <a:ext cx="868180" cy="731099"/>
                <a:chOff x="4124908" y="2512609"/>
                <a:chExt cx="684076" cy="576064"/>
              </a:xfrm>
              <a:solidFill>
                <a:srgbClr val="006600"/>
              </a:solidFill>
            </p:grpSpPr>
            <p:sp>
              <p:nvSpPr>
                <p:cNvPr id="25" name="角丸四角形 24"/>
                <p:cNvSpPr/>
                <p:nvPr/>
              </p:nvSpPr>
              <p:spPr>
                <a:xfrm>
                  <a:off x="4232920" y="2852936"/>
                  <a:ext cx="576064" cy="216024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6" name="角丸四角形 25"/>
                <p:cNvSpPr/>
                <p:nvPr/>
              </p:nvSpPr>
              <p:spPr>
                <a:xfrm rot="3600000">
                  <a:off x="3944888" y="2692629"/>
                  <a:ext cx="576064" cy="216024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</p:grpSp>
      </p:grpSp>
    </p:spTree>
    <p:extLst>
      <p:ext uri="{BB962C8B-B14F-4D97-AF65-F5344CB8AC3E}">
        <p14:creationId xmlns:p14="http://schemas.microsoft.com/office/powerpoint/2010/main" val="84517067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テキスト ボックス 7"/>
          <p:cNvSpPr txBox="1"/>
          <p:nvPr/>
        </p:nvSpPr>
        <p:spPr>
          <a:xfrm>
            <a:off x="272479" y="482718"/>
            <a:ext cx="9406045" cy="1015663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kumimoji="1" lang="ja-JP" altLang="en-US" sz="6000" b="1" spc="50" dirty="0" smtClean="0">
                <a:ln w="11430"/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危険なので近寄らないで！</a:t>
            </a:r>
            <a:endParaRPr kumimoji="1" lang="ja-JP" altLang="en-US" sz="6000" b="1" spc="50" dirty="0">
              <a:ln w="11430"/>
              <a:solidFill>
                <a:srgbClr val="FF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87" name="テキスト ボックス 86"/>
          <p:cNvSpPr txBox="1"/>
          <p:nvPr/>
        </p:nvSpPr>
        <p:spPr>
          <a:xfrm>
            <a:off x="227475" y="4842064"/>
            <a:ext cx="9496055" cy="2015936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kumimoji="1" lang="ja-JP" altLang="en-US" sz="12500" b="1" spc="50" dirty="0" smtClean="0">
                <a:ln w="38100">
                  <a:solidFill>
                    <a:schemeClr val="tx1"/>
                  </a:solidFill>
                </a:ln>
                <a:solidFill>
                  <a:srgbClr val="FFFF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作業中</a:t>
            </a:r>
            <a:endParaRPr kumimoji="1" lang="ja-JP" altLang="en-US" sz="12500" b="1" spc="50" dirty="0">
              <a:ln w="38100">
                <a:solidFill>
                  <a:schemeClr val="tx1"/>
                </a:solidFill>
              </a:ln>
              <a:solidFill>
                <a:srgbClr val="FFFF00"/>
              </a:solidFill>
              <a:effectLst>
                <a:outerShdw blurRad="12700" dist="50800" dir="2700000" algn="tl" rotWithShape="0">
                  <a:prstClr val="black"/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29" name="グループ化 28"/>
          <p:cNvGrpSpPr/>
          <p:nvPr/>
        </p:nvGrpSpPr>
        <p:grpSpPr>
          <a:xfrm>
            <a:off x="3418502" y="1535727"/>
            <a:ext cx="3096598" cy="3244634"/>
            <a:chOff x="1959271" y="2043901"/>
            <a:chExt cx="2160240" cy="2263513"/>
          </a:xfrm>
        </p:grpSpPr>
        <p:sp>
          <p:nvSpPr>
            <p:cNvPr id="44" name="円/楕円 43"/>
            <p:cNvSpPr/>
            <p:nvPr/>
          </p:nvSpPr>
          <p:spPr>
            <a:xfrm>
              <a:off x="1959271" y="2113514"/>
              <a:ext cx="2160240" cy="2160240"/>
            </a:xfrm>
            <a:prstGeom prst="ellipse">
              <a:avLst/>
            </a:prstGeom>
            <a:solidFill>
              <a:srgbClr val="9BBB59">
                <a:lumMod val="60000"/>
                <a:lumOff val="40000"/>
              </a:srgb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45" name="グループ化 44"/>
            <p:cNvGrpSpPr/>
            <p:nvPr/>
          </p:nvGrpSpPr>
          <p:grpSpPr>
            <a:xfrm>
              <a:off x="2360712" y="2043901"/>
              <a:ext cx="1619885" cy="2263513"/>
              <a:chOff x="2350917" y="2077197"/>
              <a:chExt cx="1619885" cy="2263513"/>
            </a:xfrm>
          </p:grpSpPr>
          <p:grpSp>
            <p:nvGrpSpPr>
              <p:cNvPr id="46" name="グループ化 45"/>
              <p:cNvGrpSpPr/>
              <p:nvPr/>
            </p:nvGrpSpPr>
            <p:grpSpPr>
              <a:xfrm rot="4916172">
                <a:off x="2611744" y="3541070"/>
                <a:ext cx="868180" cy="731099"/>
                <a:chOff x="4124908" y="2512609"/>
                <a:chExt cx="684076" cy="576064"/>
              </a:xfrm>
              <a:solidFill>
                <a:srgbClr val="006600"/>
              </a:solidFill>
            </p:grpSpPr>
            <p:sp>
              <p:nvSpPr>
                <p:cNvPr id="72" name="角丸四角形 71"/>
                <p:cNvSpPr/>
                <p:nvPr/>
              </p:nvSpPr>
              <p:spPr>
                <a:xfrm>
                  <a:off x="4232920" y="2852936"/>
                  <a:ext cx="576064" cy="216024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73" name="角丸四角形 72"/>
                <p:cNvSpPr/>
                <p:nvPr/>
              </p:nvSpPr>
              <p:spPr>
                <a:xfrm rot="3600000">
                  <a:off x="3944888" y="2692629"/>
                  <a:ext cx="576064" cy="216024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47" name="グループ化 46"/>
              <p:cNvGrpSpPr/>
              <p:nvPr/>
            </p:nvGrpSpPr>
            <p:grpSpPr>
              <a:xfrm rot="19800000">
                <a:off x="2350917" y="2500170"/>
                <a:ext cx="684076" cy="576064"/>
                <a:chOff x="4124908" y="2512609"/>
                <a:chExt cx="684076" cy="576064"/>
              </a:xfrm>
              <a:solidFill>
                <a:srgbClr val="003300"/>
              </a:solidFill>
            </p:grpSpPr>
            <p:sp>
              <p:nvSpPr>
                <p:cNvPr id="70" name="角丸四角形 69"/>
                <p:cNvSpPr/>
                <p:nvPr/>
              </p:nvSpPr>
              <p:spPr>
                <a:xfrm>
                  <a:off x="4232920" y="2852936"/>
                  <a:ext cx="576064" cy="216024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71" name="角丸四角形 70"/>
                <p:cNvSpPr/>
                <p:nvPr/>
              </p:nvSpPr>
              <p:spPr>
                <a:xfrm rot="3600000">
                  <a:off x="3944888" y="2692629"/>
                  <a:ext cx="576064" cy="216024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48" name="片側の 2 つの角を丸めた四角形 47"/>
              <p:cNvSpPr/>
              <p:nvPr/>
            </p:nvSpPr>
            <p:spPr>
              <a:xfrm rot="20700000">
                <a:off x="2778095" y="2548873"/>
                <a:ext cx="522594" cy="936104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006600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49" name="円/楕円 48"/>
              <p:cNvSpPr/>
              <p:nvPr/>
            </p:nvSpPr>
            <p:spPr>
              <a:xfrm>
                <a:off x="2576736" y="2132856"/>
                <a:ext cx="504056" cy="504056"/>
              </a:xfrm>
              <a:prstGeom prst="ellipse">
                <a:avLst/>
              </a:prstGeom>
              <a:solidFill>
                <a:srgbClr val="006600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50" name="グループ化 49"/>
              <p:cNvGrpSpPr/>
              <p:nvPr/>
            </p:nvGrpSpPr>
            <p:grpSpPr>
              <a:xfrm rot="20700000">
                <a:off x="2389576" y="2077197"/>
                <a:ext cx="648073" cy="267031"/>
                <a:chOff x="4088904" y="2034744"/>
                <a:chExt cx="648073" cy="267031"/>
              </a:xfrm>
              <a:solidFill>
                <a:srgbClr val="006600"/>
              </a:solidFill>
            </p:grpSpPr>
            <p:sp>
              <p:nvSpPr>
                <p:cNvPr id="57" name="台形 56"/>
                <p:cNvSpPr/>
                <p:nvPr/>
              </p:nvSpPr>
              <p:spPr>
                <a:xfrm>
                  <a:off x="4232921" y="2034744"/>
                  <a:ext cx="504056" cy="242128"/>
                </a:xfrm>
                <a:prstGeom prst="trapezoid">
                  <a:avLst>
                    <a:gd name="adj" fmla="val 18386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58" name="台形 57"/>
                <p:cNvSpPr/>
                <p:nvPr/>
              </p:nvSpPr>
              <p:spPr>
                <a:xfrm>
                  <a:off x="4088904" y="2256056"/>
                  <a:ext cx="648072" cy="45719"/>
                </a:xfrm>
                <a:prstGeom prst="trapezoid">
                  <a:avLst>
                    <a:gd name="adj" fmla="val 18386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51" name="グループ化 50"/>
              <p:cNvGrpSpPr/>
              <p:nvPr/>
            </p:nvGrpSpPr>
            <p:grpSpPr>
              <a:xfrm rot="18000000">
                <a:off x="2384885" y="2649390"/>
                <a:ext cx="684076" cy="576064"/>
                <a:chOff x="4124908" y="2512609"/>
                <a:chExt cx="684076" cy="576064"/>
              </a:xfrm>
              <a:solidFill>
                <a:srgbClr val="006600"/>
              </a:solidFill>
            </p:grpSpPr>
            <p:sp>
              <p:nvSpPr>
                <p:cNvPr id="55" name="角丸四角形 54"/>
                <p:cNvSpPr/>
                <p:nvPr/>
              </p:nvSpPr>
              <p:spPr>
                <a:xfrm>
                  <a:off x="4232920" y="2852936"/>
                  <a:ext cx="576064" cy="216024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56" name="角丸四角形 55"/>
                <p:cNvSpPr/>
                <p:nvPr/>
              </p:nvSpPr>
              <p:spPr>
                <a:xfrm rot="3600000">
                  <a:off x="3944888" y="2692629"/>
                  <a:ext cx="576064" cy="216024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52" name="グループ化 51"/>
              <p:cNvGrpSpPr/>
              <p:nvPr/>
            </p:nvGrpSpPr>
            <p:grpSpPr>
              <a:xfrm rot="1800000">
                <a:off x="3102622" y="3452896"/>
                <a:ext cx="868180" cy="731099"/>
                <a:chOff x="4124908" y="2512609"/>
                <a:chExt cx="684076" cy="576064"/>
              </a:xfrm>
              <a:solidFill>
                <a:srgbClr val="006600"/>
              </a:solidFill>
            </p:grpSpPr>
            <p:sp>
              <p:nvSpPr>
                <p:cNvPr id="53" name="角丸四角形 52"/>
                <p:cNvSpPr/>
                <p:nvPr/>
              </p:nvSpPr>
              <p:spPr>
                <a:xfrm>
                  <a:off x="4232920" y="2852936"/>
                  <a:ext cx="576064" cy="216024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54" name="角丸四角形 53"/>
                <p:cNvSpPr/>
                <p:nvPr/>
              </p:nvSpPr>
              <p:spPr>
                <a:xfrm rot="3600000">
                  <a:off x="3944888" y="2692629"/>
                  <a:ext cx="576064" cy="216024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</p:grpSp>
      </p:grpSp>
    </p:spTree>
    <p:extLst>
      <p:ext uri="{BB962C8B-B14F-4D97-AF65-F5344CB8AC3E}">
        <p14:creationId xmlns:p14="http://schemas.microsoft.com/office/powerpoint/2010/main" val="152546966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13</Words>
  <Application>Microsoft Office PowerPoint</Application>
  <PresentationFormat>A4 210 x 297 mm</PresentationFormat>
  <Paragraphs>7</Paragraphs>
  <Slides>6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7" baseType="lpstr"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pop376_作業中</dc:title>
  <dc:subject>pop376_作業中</dc:subject>
  <dc:creator>http://www.digipot.net</dc:creator>
  <cp:lastModifiedBy/>
  <cp:revision>1</cp:revision>
  <dcterms:created xsi:type="dcterms:W3CDTF">2014-09-04T07:06:23Z</dcterms:created>
  <dcterms:modified xsi:type="dcterms:W3CDTF">2014-09-04T07:13:55Z</dcterms:modified>
  <cp:version>1</cp:version>
</cp:coreProperties>
</file>

<file path=docProps/thumbnail.jpeg>
</file>