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2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-894" y="-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1397605"/>
            <a:ext cx="5724644" cy="742582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 smtClean="0"/>
              <a:t>忘れ物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確認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1397605"/>
            <a:ext cx="5724644" cy="742582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忘れ物</a:t>
            </a:r>
            <a:r>
              <a:rPr lang="en-US" altLang="ja-JP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/>
            </a:r>
            <a:br>
              <a:rPr lang="en-US" altLang="ja-JP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</a:br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確認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3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/>
          <p:cNvGrpSpPr/>
          <p:nvPr/>
        </p:nvGrpSpPr>
        <p:grpSpPr>
          <a:xfrm>
            <a:off x="642170" y="2754142"/>
            <a:ext cx="5670094" cy="5232522"/>
            <a:chOff x="7157817" y="704267"/>
            <a:chExt cx="2087820" cy="1926699"/>
          </a:xfrm>
        </p:grpSpPr>
        <p:sp>
          <p:nvSpPr>
            <p:cNvPr id="69" name="円/楕円 68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85" name="角丸四角形 84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83" name="角丸四角形 82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2" name="グループ化 71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81" name="角丸四角形 80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" name="円/楕円 73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7" name="グループ化 76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78" name="片側の 2 つの角を切り取った四角形 77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片側の 2 つの角を切り取った四角形 78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片側の 2 つの角を切り取った四角形 79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513967"/>
            <a:ext cx="6858000" cy="418576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忘れ物</a:t>
            </a:r>
            <a:endParaRPr lang="en-US" altLang="ja-JP" sz="133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確認</a:t>
            </a:r>
            <a:endParaRPr lang="ja-JP" altLang="en-US" sz="133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1163234" y="1247174"/>
            <a:ext cx="4627966" cy="4270818"/>
            <a:chOff x="7157817" y="704267"/>
            <a:chExt cx="2087820" cy="1926699"/>
          </a:xfrm>
        </p:grpSpPr>
        <p:sp>
          <p:nvSpPr>
            <p:cNvPr id="17" name="円/楕円 16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" name="グループ化 17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3" name="角丸四角形 32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1" name="角丸四角形 30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29" name="角丸四角形 28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6" name="片側の 2 つの角を切り取った四角形 25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6089528"/>
            <a:ext cx="6585522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忘れ物</a:t>
            </a:r>
            <a:r>
              <a:rPr lang="en-US" altLang="ja-JP" sz="12000" dirty="0" smtClean="0"/>
              <a:t/>
            </a:r>
            <a:br>
              <a:rPr lang="en-US" altLang="ja-JP" sz="12000" dirty="0" smtClean="0"/>
            </a:br>
            <a:r>
              <a:rPr lang="ja-JP" altLang="en-US" sz="12000" dirty="0" smtClean="0"/>
              <a:t>確認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96228"/>
            <a:ext cx="6585522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もう一度チェック</a:t>
            </a:r>
            <a:r>
              <a:rPr kumimoji="1"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163234" y="1964600"/>
            <a:ext cx="4627966" cy="4270818"/>
            <a:chOff x="7157817" y="704267"/>
            <a:chExt cx="2087820" cy="1926699"/>
          </a:xfrm>
        </p:grpSpPr>
        <p:sp>
          <p:nvSpPr>
            <p:cNvPr id="18" name="円/楕円 17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4" name="角丸四角形 33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2" name="角丸四角形 31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30" name="角丸四角形 29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片側の 2 つの角を切り取った四角形 28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812995"/>
            <a:ext cx="6585522" cy="163121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000" dirty="0" smtClean="0"/>
              <a:t>忘れ物確認</a:t>
            </a:r>
            <a:endParaRPr lang="ja-JP" altLang="en-US" sz="10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1079805"/>
            <a:ext cx="6585522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全部持った？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163234" y="3023742"/>
            <a:ext cx="4627966" cy="4270818"/>
            <a:chOff x="7157817" y="704267"/>
            <a:chExt cx="2087820" cy="1926699"/>
          </a:xfrm>
        </p:grpSpPr>
        <p:sp>
          <p:nvSpPr>
            <p:cNvPr id="18" name="円/楕円 17"/>
            <p:cNvSpPr/>
            <p:nvPr/>
          </p:nvSpPr>
          <p:spPr bwMode="auto">
            <a:xfrm>
              <a:off x="7315899" y="704267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34" name="角丸四角形 33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32" name="角丸四角形 31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30" name="角丸四角形 29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7" name="片側の 2 つの角を切り取った四角形 26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片側の 2 つの角を切り取った四角形 27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片側の 2 つの角を切り取った四角形 28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66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pop371_忘れ物確認</dc:title>
  <dc:subject>pop371_忘れ物確認</dc:subject>
  <dc:creator>http://www.digipot.net</dc:creator>
  <cp:lastModifiedBy/>
  <cp:revision>1</cp:revision>
  <dcterms:created xsi:type="dcterms:W3CDTF">2014-08-31T09:44:31Z</dcterms:created>
  <dcterms:modified xsi:type="dcterms:W3CDTF">2014-08-31T09:44:33Z</dcterms:modified>
  <cp:version>1</cp:version>
</cp:coreProperties>
</file>