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20" y="-6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7370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忘れ物</a:t>
            </a:r>
            <a:endParaRPr kumimoji="1"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7370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忘れ物</a:t>
            </a:r>
            <a:endParaRPr lang="en-US" altLang="ja-JP" dirty="0"/>
          </a:p>
          <a:p>
            <a:r>
              <a:rPr lang="ja-JP" altLang="en-US" dirty="0" smtClean="0"/>
              <a:t>確認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3784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2020015" y="1401386"/>
            <a:ext cx="5670094" cy="5232522"/>
            <a:chOff x="7157817" y="704267"/>
            <a:chExt cx="2087820" cy="1926699"/>
          </a:xfrm>
        </p:grpSpPr>
        <p:sp>
          <p:nvSpPr>
            <p:cNvPr id="16" name="円/楕円 15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2" name="角丸四角形 31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0" name="角丸四角形 29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28" name="角丸四角形 27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5" name="片側の 2 つの角を切り取った四角形 24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切り取った四角形 25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642412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忘れ物確認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865017" y="732109"/>
            <a:ext cx="4430098" cy="4088220"/>
            <a:chOff x="7157817" y="704267"/>
            <a:chExt cx="2087820" cy="1926699"/>
          </a:xfrm>
        </p:grpSpPr>
        <p:sp>
          <p:nvSpPr>
            <p:cNvPr id="17" name="円/楕円 16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" name="グループ化 17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3" name="角丸四角形 32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1" name="角丸四角形 30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29" name="角丸四角形 28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6" name="片側の 2 つの角を切り取った四角形 25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91121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もう一度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チェック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865017" y="1550552"/>
            <a:ext cx="4430098" cy="4088220"/>
            <a:chOff x="7157817" y="704267"/>
            <a:chExt cx="2087820" cy="1926699"/>
          </a:xfrm>
        </p:grpSpPr>
        <p:sp>
          <p:nvSpPr>
            <p:cNvPr id="18" name="円/楕円 17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4" name="角丸四角形 33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2" name="角丸四角形 31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30" name="角丸四角形 29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片側の 2 つの角を切り取った四角形 28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37" name="テキスト ボックス 3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忘れ物確認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全部持った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？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2865017" y="1550552"/>
            <a:ext cx="4430098" cy="4088220"/>
            <a:chOff x="7157817" y="704267"/>
            <a:chExt cx="2087820" cy="1926699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0" name="グループ化 19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5" name="角丸四角形 34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3" name="角丸四角形 32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31" name="角丸四角形 30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片側の 2 つの角を切り取った四角形 28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片側の 2 つの角を切り取った四角形 29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38" name="テキスト ボックス 37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忘れ物確認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546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pop371_忘れ物確認</dc:title>
  <dc:subject>pop371_忘れ物確認</dc:subject>
  <dc:creator>http://www.digipot.net</dc:creator>
  <cp:lastModifiedBy/>
  <cp:revision>1</cp:revision>
  <dcterms:created xsi:type="dcterms:W3CDTF">2014-08-31T09:45:11Z</dcterms:created>
  <dcterms:modified xsi:type="dcterms:W3CDTF">2014-08-31T09:45:13Z</dcterms:modified>
  <cp:version>1</cp:version>
</cp:coreProperties>
</file>