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2" r:id="rId3"/>
    <p:sldId id="277" r:id="rId4"/>
    <p:sldId id="278" r:id="rId5"/>
    <p:sldId id="279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800000"/>
    <a:srgbClr val="CC6600"/>
    <a:srgbClr val="FF6600"/>
    <a:srgbClr val="CC9900"/>
    <a:srgbClr val="663300"/>
    <a:srgbClr val="003300"/>
    <a:srgbClr val="996633"/>
    <a:srgbClr val="FFCC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50" y="-3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空室有り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-298295" y="2098175"/>
            <a:ext cx="6832640" cy="5645135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rgbClr val="00B0F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空室</a:t>
            </a:r>
            <a:r>
              <a:rPr lang="en-US" altLang="ja-JP" sz="21600" dirty="0" smtClean="0">
                <a:solidFill>
                  <a:srgbClr val="00B0F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21600" dirty="0" smtClean="0">
                <a:solidFill>
                  <a:srgbClr val="00B0F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</a:br>
            <a:r>
              <a:rPr lang="ja-JP" altLang="en-US" sz="21600" dirty="0" smtClean="0">
                <a:solidFill>
                  <a:srgbClr val="00B0F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有り</a:t>
            </a:r>
            <a:endParaRPr lang="ja-JP" altLang="en-US" sz="21600" dirty="0">
              <a:solidFill>
                <a:srgbClr val="00B0F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711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空室有り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/>
          <p:cNvGrpSpPr/>
          <p:nvPr/>
        </p:nvGrpSpPr>
        <p:grpSpPr>
          <a:xfrm>
            <a:off x="534226" y="2123750"/>
            <a:ext cx="5785553" cy="5785553"/>
            <a:chOff x="1129198" y="3573000"/>
            <a:chExt cx="1575175" cy="1575175"/>
          </a:xfrm>
        </p:grpSpPr>
        <p:sp>
          <p:nvSpPr>
            <p:cNvPr id="58" name="円/楕円 57"/>
            <p:cNvSpPr/>
            <p:nvPr/>
          </p:nvSpPr>
          <p:spPr bwMode="auto">
            <a:xfrm>
              <a:off x="1129198" y="3573000"/>
              <a:ext cx="1575175" cy="1575175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292498" y="3662707"/>
              <a:ext cx="1248576" cy="1377793"/>
            </a:xfrm>
            <a:prstGeom prst="rect">
              <a:avLst/>
            </a:prstGeom>
            <a:solidFill>
              <a:srgbClr val="FFFF9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142404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1782407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214657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1424045" y="4219767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1782407" y="4210241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2146575" y="4210241"/>
              <a:ext cx="246162" cy="29068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665976" y="4749815"/>
              <a:ext cx="479024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/>
            <p:cNvGrpSpPr/>
            <p:nvPr/>
          </p:nvGrpSpPr>
          <p:grpSpPr>
            <a:xfrm>
              <a:off x="1473799" y="4247868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80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/>
            <p:cNvGrpSpPr/>
            <p:nvPr/>
          </p:nvGrpSpPr>
          <p:grpSpPr>
            <a:xfrm>
              <a:off x="1473799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8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1837393" y="4238342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6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/>
            <p:cNvGrpSpPr/>
            <p:nvPr/>
          </p:nvGrpSpPr>
          <p:grpSpPr>
            <a:xfrm>
              <a:off x="1837393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4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>
              <a:off x="2202711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2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4885912"/>
            <a:ext cx="6214328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空室有り</a:t>
            </a:r>
            <a:endParaRPr lang="ja-JP" altLang="en-US" sz="16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56" name="グループ化 55"/>
          <p:cNvGrpSpPr/>
          <p:nvPr/>
        </p:nvGrpSpPr>
        <p:grpSpPr>
          <a:xfrm>
            <a:off x="1367606" y="628559"/>
            <a:ext cx="4118794" cy="4118792"/>
            <a:chOff x="1129198" y="3573000"/>
            <a:chExt cx="1575175" cy="1575175"/>
          </a:xfrm>
        </p:grpSpPr>
        <p:sp>
          <p:nvSpPr>
            <p:cNvPr id="57" name="円/楕円 56"/>
            <p:cNvSpPr/>
            <p:nvPr/>
          </p:nvSpPr>
          <p:spPr bwMode="auto">
            <a:xfrm>
              <a:off x="1129198" y="3573000"/>
              <a:ext cx="1575175" cy="1575175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1292498" y="3662707"/>
              <a:ext cx="1248576" cy="1377793"/>
            </a:xfrm>
            <a:prstGeom prst="rect">
              <a:avLst/>
            </a:prstGeom>
            <a:solidFill>
              <a:srgbClr val="FFFF9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42404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1782407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214657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1424045" y="4219767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1782407" y="4210241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2146575" y="4210241"/>
              <a:ext cx="246162" cy="29068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1665976" y="4749815"/>
              <a:ext cx="479024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/>
            <p:cNvGrpSpPr/>
            <p:nvPr/>
          </p:nvGrpSpPr>
          <p:grpSpPr>
            <a:xfrm>
              <a:off x="1473799" y="4247868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81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/>
            <p:cNvGrpSpPr/>
            <p:nvPr/>
          </p:nvGrpSpPr>
          <p:grpSpPr>
            <a:xfrm>
              <a:off x="1473799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9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/>
            <p:cNvGrpSpPr/>
            <p:nvPr/>
          </p:nvGrpSpPr>
          <p:grpSpPr>
            <a:xfrm>
              <a:off x="1837393" y="4238342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7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>
              <a:off x="1837393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5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/>
            <p:cNvGrpSpPr/>
            <p:nvPr/>
          </p:nvGrpSpPr>
          <p:grpSpPr>
            <a:xfrm>
              <a:off x="2202711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73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591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505219"/>
            <a:ext cx="6585522" cy="193899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空室有り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430793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</a:t>
            </a:r>
            <a:endParaRPr lang="en-US" altLang="ja-JP" sz="54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5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1367606" y="2664463"/>
            <a:ext cx="4118794" cy="4118792"/>
            <a:chOff x="1129198" y="3573000"/>
            <a:chExt cx="1575175" cy="1575175"/>
          </a:xfrm>
        </p:grpSpPr>
        <p:sp>
          <p:nvSpPr>
            <p:cNvPr id="20" name="円/楕円 19"/>
            <p:cNvSpPr/>
            <p:nvPr/>
          </p:nvSpPr>
          <p:spPr bwMode="auto">
            <a:xfrm>
              <a:off x="1129198" y="3573000"/>
              <a:ext cx="1575175" cy="1575175"/>
            </a:xfrm>
            <a:prstGeom prst="ellipse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292498" y="3662707"/>
              <a:ext cx="1248576" cy="1377793"/>
            </a:xfrm>
            <a:prstGeom prst="rect">
              <a:avLst/>
            </a:prstGeom>
            <a:solidFill>
              <a:srgbClr val="FFFF9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42404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782407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2146575" y="3786015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424045" y="4219767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782407" y="4210241"/>
              <a:ext cx="246162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2146575" y="4210241"/>
              <a:ext cx="246162" cy="29068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665976" y="4749815"/>
              <a:ext cx="479024" cy="290685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1473799" y="4247868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42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1473799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40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1837393" y="4238342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38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1837393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36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2202711" y="3812815"/>
              <a:ext cx="135753" cy="257323"/>
              <a:chOff x="6842703" y="1745548"/>
              <a:chExt cx="1021080" cy="1935481"/>
            </a:xfrm>
            <a:solidFill>
              <a:schemeClr val="tx1"/>
            </a:solidFill>
          </p:grpSpPr>
          <p:sp>
            <p:nvSpPr>
              <p:cNvPr id="34" name="フローチャート: 論理積ゲート 15"/>
              <p:cNvSpPr/>
              <p:nvPr/>
            </p:nvSpPr>
            <p:spPr>
              <a:xfrm rot="16200000">
                <a:off x="6842703" y="2659949"/>
                <a:ext cx="1021080" cy="1021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6869371" y="1745548"/>
                <a:ext cx="967742" cy="96774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00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pop370_空室有り</dc:title>
  <dc:subject>pop370_空室有り</dc:subject>
  <dc:creator>http://www.digipot.net</dc:creator>
  <cp:lastModifiedBy/>
  <cp:revision>1</cp:revision>
  <dcterms:created xsi:type="dcterms:W3CDTF">2014-08-31T09:27:11Z</dcterms:created>
  <dcterms:modified xsi:type="dcterms:W3CDTF">2014-08-31T09:27:13Z</dcterms:modified>
  <cp:version>1</cp:version>
</cp:coreProperties>
</file>