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3" r:id="rId3"/>
    <p:sldId id="280" r:id="rId4"/>
    <p:sldId id="277" r:id="rId5"/>
    <p:sldId id="282" r:id="rId6"/>
    <p:sldId id="281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006600"/>
    <a:srgbClr val="FFCC66"/>
    <a:srgbClr val="99CCFF"/>
    <a:srgbClr val="CC6600"/>
    <a:srgbClr val="FF6600"/>
    <a:srgbClr val="CC9900"/>
    <a:srgbClr val="663300"/>
    <a:srgbClr val="00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53" d="100"/>
          <a:sy n="53" d="100"/>
        </p:scale>
        <p:origin x="-102" y="-17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2123855"/>
            <a:ext cx="9900055" cy="286232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8000" b="1" spc="50" dirty="0" smtClean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空室有り</a:t>
            </a:r>
            <a:endParaRPr kumimoji="1" lang="ja-JP" altLang="en-US" sz="18000" b="1" spc="50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334098"/>
            <a:ext cx="9900055" cy="674030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21600" b="1" spc="50" dirty="0" smtClean="0">
                <a:ln w="38100">
                  <a:solidFill>
                    <a:schemeClr val="tx1"/>
                  </a:solidFill>
                </a:ln>
                <a:solidFill>
                  <a:srgbClr val="00B0F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空室</a:t>
            </a:r>
            <a:r>
              <a:rPr kumimoji="1" lang="en-US" altLang="ja-JP" sz="21600" b="1" spc="50" dirty="0" smtClean="0">
                <a:ln w="38100">
                  <a:solidFill>
                    <a:schemeClr val="tx1"/>
                  </a:solidFill>
                </a:ln>
                <a:solidFill>
                  <a:srgbClr val="00B0F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kumimoji="1" lang="en-US" altLang="ja-JP" sz="21600" b="1" spc="50" dirty="0" smtClean="0">
                <a:ln w="38100">
                  <a:solidFill>
                    <a:schemeClr val="tx1"/>
                  </a:solidFill>
                </a:ln>
                <a:solidFill>
                  <a:srgbClr val="00B0F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kumimoji="1" lang="ja-JP" altLang="en-US" sz="21600" b="1" spc="50" dirty="0" smtClean="0">
                <a:ln w="38100">
                  <a:solidFill>
                    <a:schemeClr val="tx1"/>
                  </a:solidFill>
                </a:ln>
                <a:solidFill>
                  <a:srgbClr val="00B0F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有り</a:t>
            </a:r>
            <a:endParaRPr kumimoji="1" lang="ja-JP" altLang="en-US" sz="21600" b="1" spc="50" dirty="0">
              <a:ln w="38100">
                <a:solidFill>
                  <a:schemeClr val="tx1"/>
                </a:solidFill>
              </a:ln>
              <a:solidFill>
                <a:srgbClr val="00B0F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73713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2123855"/>
            <a:ext cx="9900055" cy="286232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8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空室有り</a:t>
            </a:r>
            <a:endParaRPr kumimoji="1" lang="ja-JP" altLang="en-US" sz="180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248118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グループ化 41"/>
          <p:cNvGrpSpPr/>
          <p:nvPr/>
        </p:nvGrpSpPr>
        <p:grpSpPr>
          <a:xfrm>
            <a:off x="2280316" y="578731"/>
            <a:ext cx="5785553" cy="5785553"/>
            <a:chOff x="1129198" y="3573000"/>
            <a:chExt cx="1575175" cy="1575175"/>
          </a:xfrm>
        </p:grpSpPr>
        <p:sp>
          <p:nvSpPr>
            <p:cNvPr id="43" name="円/楕円 42"/>
            <p:cNvSpPr/>
            <p:nvPr/>
          </p:nvSpPr>
          <p:spPr bwMode="auto">
            <a:xfrm>
              <a:off x="1129198" y="3573000"/>
              <a:ext cx="1575175" cy="1575175"/>
            </a:xfrm>
            <a:prstGeom prst="ellipse">
              <a:avLst/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正方形/長方形 43"/>
            <p:cNvSpPr/>
            <p:nvPr/>
          </p:nvSpPr>
          <p:spPr>
            <a:xfrm>
              <a:off x="1292498" y="3662707"/>
              <a:ext cx="1248576" cy="1377793"/>
            </a:xfrm>
            <a:prstGeom prst="rect">
              <a:avLst/>
            </a:prstGeom>
            <a:solidFill>
              <a:srgbClr val="FFFF99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正方形/長方形 44"/>
            <p:cNvSpPr/>
            <p:nvPr/>
          </p:nvSpPr>
          <p:spPr>
            <a:xfrm>
              <a:off x="1424045" y="3786015"/>
              <a:ext cx="246162" cy="290685"/>
            </a:xfrm>
            <a:prstGeom prst="rect">
              <a:avLst/>
            </a:prstGeom>
            <a:solidFill>
              <a:srgbClr val="00B0F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正方形/長方形 45"/>
            <p:cNvSpPr/>
            <p:nvPr/>
          </p:nvSpPr>
          <p:spPr>
            <a:xfrm>
              <a:off x="1782407" y="3786015"/>
              <a:ext cx="246162" cy="290685"/>
            </a:xfrm>
            <a:prstGeom prst="rect">
              <a:avLst/>
            </a:prstGeom>
            <a:solidFill>
              <a:srgbClr val="00B0F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正方形/長方形 46"/>
            <p:cNvSpPr/>
            <p:nvPr/>
          </p:nvSpPr>
          <p:spPr>
            <a:xfrm>
              <a:off x="2146575" y="3786015"/>
              <a:ext cx="246162" cy="290685"/>
            </a:xfrm>
            <a:prstGeom prst="rect">
              <a:avLst/>
            </a:prstGeom>
            <a:solidFill>
              <a:srgbClr val="00B0F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正方形/長方形 47"/>
            <p:cNvSpPr/>
            <p:nvPr/>
          </p:nvSpPr>
          <p:spPr>
            <a:xfrm>
              <a:off x="1424045" y="4219767"/>
              <a:ext cx="246162" cy="290685"/>
            </a:xfrm>
            <a:prstGeom prst="rect">
              <a:avLst/>
            </a:prstGeom>
            <a:solidFill>
              <a:srgbClr val="00B0F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正方形/長方形 48"/>
            <p:cNvSpPr/>
            <p:nvPr/>
          </p:nvSpPr>
          <p:spPr>
            <a:xfrm>
              <a:off x="1782407" y="4210241"/>
              <a:ext cx="246162" cy="290685"/>
            </a:xfrm>
            <a:prstGeom prst="rect">
              <a:avLst/>
            </a:prstGeom>
            <a:solidFill>
              <a:srgbClr val="00B0F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/>
            <p:cNvSpPr/>
            <p:nvPr/>
          </p:nvSpPr>
          <p:spPr>
            <a:xfrm>
              <a:off x="2146575" y="4210241"/>
              <a:ext cx="246162" cy="290685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/>
            <p:cNvSpPr/>
            <p:nvPr/>
          </p:nvSpPr>
          <p:spPr>
            <a:xfrm>
              <a:off x="1665976" y="4749815"/>
              <a:ext cx="479024" cy="290685"/>
            </a:xfrm>
            <a:prstGeom prst="rect">
              <a:avLst/>
            </a:prstGeom>
            <a:solidFill>
              <a:srgbClr val="00B0F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2" name="グループ化 51"/>
            <p:cNvGrpSpPr/>
            <p:nvPr/>
          </p:nvGrpSpPr>
          <p:grpSpPr>
            <a:xfrm>
              <a:off x="1473799" y="4247868"/>
              <a:ext cx="135753" cy="257323"/>
              <a:chOff x="6842703" y="1745548"/>
              <a:chExt cx="1021080" cy="1935481"/>
            </a:xfrm>
            <a:solidFill>
              <a:schemeClr val="tx1"/>
            </a:solidFill>
          </p:grpSpPr>
          <p:sp>
            <p:nvSpPr>
              <p:cNvPr id="80" name="フローチャート: 論理積ゲート 15"/>
              <p:cNvSpPr/>
              <p:nvPr/>
            </p:nvSpPr>
            <p:spPr>
              <a:xfrm rot="16200000">
                <a:off x="6842703" y="2659949"/>
                <a:ext cx="1021080" cy="1021080"/>
              </a:xfrm>
              <a:prstGeom prst="flowChartDelay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円/楕円 80"/>
              <p:cNvSpPr/>
              <p:nvPr/>
            </p:nvSpPr>
            <p:spPr>
              <a:xfrm>
                <a:off x="6869371" y="1745548"/>
                <a:ext cx="967742" cy="96774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3" name="グループ化 52"/>
            <p:cNvGrpSpPr/>
            <p:nvPr/>
          </p:nvGrpSpPr>
          <p:grpSpPr>
            <a:xfrm>
              <a:off x="1473799" y="3812815"/>
              <a:ext cx="135753" cy="257323"/>
              <a:chOff x="6842703" y="1745548"/>
              <a:chExt cx="1021080" cy="1935481"/>
            </a:xfrm>
            <a:solidFill>
              <a:schemeClr val="tx1"/>
            </a:solidFill>
          </p:grpSpPr>
          <p:sp>
            <p:nvSpPr>
              <p:cNvPr id="78" name="フローチャート: 論理積ゲート 15"/>
              <p:cNvSpPr/>
              <p:nvPr/>
            </p:nvSpPr>
            <p:spPr>
              <a:xfrm rot="16200000">
                <a:off x="6842703" y="2659949"/>
                <a:ext cx="1021080" cy="1021080"/>
              </a:xfrm>
              <a:prstGeom prst="flowChartDelay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円/楕円 78"/>
              <p:cNvSpPr/>
              <p:nvPr/>
            </p:nvSpPr>
            <p:spPr>
              <a:xfrm>
                <a:off x="6869371" y="1745548"/>
                <a:ext cx="967742" cy="96774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4" name="グループ化 53"/>
            <p:cNvGrpSpPr/>
            <p:nvPr/>
          </p:nvGrpSpPr>
          <p:grpSpPr>
            <a:xfrm>
              <a:off x="1837393" y="4238342"/>
              <a:ext cx="135753" cy="257323"/>
              <a:chOff x="6842703" y="1745548"/>
              <a:chExt cx="1021080" cy="1935481"/>
            </a:xfrm>
            <a:solidFill>
              <a:schemeClr val="tx1"/>
            </a:solidFill>
          </p:grpSpPr>
          <p:sp>
            <p:nvSpPr>
              <p:cNvPr id="76" name="フローチャート: 論理積ゲート 15"/>
              <p:cNvSpPr/>
              <p:nvPr/>
            </p:nvSpPr>
            <p:spPr>
              <a:xfrm rot="16200000">
                <a:off x="6842703" y="2659949"/>
                <a:ext cx="1021080" cy="1021080"/>
              </a:xfrm>
              <a:prstGeom prst="flowChartDelay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円/楕円 76"/>
              <p:cNvSpPr/>
              <p:nvPr/>
            </p:nvSpPr>
            <p:spPr>
              <a:xfrm>
                <a:off x="6869371" y="1745548"/>
                <a:ext cx="967742" cy="96774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5" name="グループ化 54"/>
            <p:cNvGrpSpPr/>
            <p:nvPr/>
          </p:nvGrpSpPr>
          <p:grpSpPr>
            <a:xfrm>
              <a:off x="1837393" y="3812815"/>
              <a:ext cx="135753" cy="257323"/>
              <a:chOff x="6842703" y="1745548"/>
              <a:chExt cx="1021080" cy="1935481"/>
            </a:xfrm>
            <a:solidFill>
              <a:schemeClr val="tx1"/>
            </a:solidFill>
          </p:grpSpPr>
          <p:sp>
            <p:nvSpPr>
              <p:cNvPr id="59" name="フローチャート: 論理積ゲート 15"/>
              <p:cNvSpPr/>
              <p:nvPr/>
            </p:nvSpPr>
            <p:spPr>
              <a:xfrm rot="16200000">
                <a:off x="6842703" y="2659949"/>
                <a:ext cx="1021080" cy="1021080"/>
              </a:xfrm>
              <a:prstGeom prst="flowChartDelay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円/楕円 59"/>
              <p:cNvSpPr/>
              <p:nvPr/>
            </p:nvSpPr>
            <p:spPr>
              <a:xfrm>
                <a:off x="6869371" y="1745548"/>
                <a:ext cx="967742" cy="96774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6" name="グループ化 55"/>
            <p:cNvGrpSpPr/>
            <p:nvPr/>
          </p:nvGrpSpPr>
          <p:grpSpPr>
            <a:xfrm>
              <a:off x="2202711" y="3812815"/>
              <a:ext cx="135753" cy="257323"/>
              <a:chOff x="6842703" y="1745548"/>
              <a:chExt cx="1021080" cy="1935481"/>
            </a:xfrm>
            <a:solidFill>
              <a:schemeClr val="tx1"/>
            </a:solidFill>
          </p:grpSpPr>
          <p:sp>
            <p:nvSpPr>
              <p:cNvPr id="57" name="フローチャート: 論理積ゲート 15"/>
              <p:cNvSpPr/>
              <p:nvPr/>
            </p:nvSpPr>
            <p:spPr>
              <a:xfrm rot="16200000">
                <a:off x="6842703" y="2659949"/>
                <a:ext cx="1021080" cy="1021080"/>
              </a:xfrm>
              <a:prstGeom prst="flowChartDelay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円/楕円 57"/>
              <p:cNvSpPr/>
              <p:nvPr/>
            </p:nvSpPr>
            <p:spPr>
              <a:xfrm>
                <a:off x="6869371" y="1745548"/>
                <a:ext cx="967742" cy="96774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227475" y="4427569"/>
            <a:ext cx="9496055" cy="240065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150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空室有り</a:t>
            </a:r>
            <a:endParaRPr kumimoji="1" lang="ja-JP" altLang="en-US" sz="15000" b="1" spc="50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43" name="グループ化 42"/>
          <p:cNvGrpSpPr/>
          <p:nvPr/>
        </p:nvGrpSpPr>
        <p:grpSpPr>
          <a:xfrm>
            <a:off x="3254352" y="463482"/>
            <a:ext cx="3835648" cy="3835648"/>
            <a:chOff x="1129198" y="3573000"/>
            <a:chExt cx="1575175" cy="1575175"/>
          </a:xfrm>
        </p:grpSpPr>
        <p:sp>
          <p:nvSpPr>
            <p:cNvPr id="44" name="円/楕円 43"/>
            <p:cNvSpPr/>
            <p:nvPr/>
          </p:nvSpPr>
          <p:spPr bwMode="auto">
            <a:xfrm>
              <a:off x="1129198" y="3573000"/>
              <a:ext cx="1575175" cy="1575175"/>
            </a:xfrm>
            <a:prstGeom prst="ellipse">
              <a:avLst/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正方形/長方形 44"/>
            <p:cNvSpPr/>
            <p:nvPr/>
          </p:nvSpPr>
          <p:spPr>
            <a:xfrm>
              <a:off x="1292498" y="3662707"/>
              <a:ext cx="1248576" cy="1377793"/>
            </a:xfrm>
            <a:prstGeom prst="rect">
              <a:avLst/>
            </a:prstGeom>
            <a:solidFill>
              <a:srgbClr val="FFFF99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正方形/長方形 45"/>
            <p:cNvSpPr/>
            <p:nvPr/>
          </p:nvSpPr>
          <p:spPr>
            <a:xfrm>
              <a:off x="1424045" y="3786015"/>
              <a:ext cx="246162" cy="290685"/>
            </a:xfrm>
            <a:prstGeom prst="rect">
              <a:avLst/>
            </a:prstGeom>
            <a:solidFill>
              <a:srgbClr val="00B0F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正方形/長方形 46"/>
            <p:cNvSpPr/>
            <p:nvPr/>
          </p:nvSpPr>
          <p:spPr>
            <a:xfrm>
              <a:off x="1782407" y="3786015"/>
              <a:ext cx="246162" cy="290685"/>
            </a:xfrm>
            <a:prstGeom prst="rect">
              <a:avLst/>
            </a:prstGeom>
            <a:solidFill>
              <a:srgbClr val="00B0F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正方形/長方形 47"/>
            <p:cNvSpPr/>
            <p:nvPr/>
          </p:nvSpPr>
          <p:spPr>
            <a:xfrm>
              <a:off x="2146575" y="3786015"/>
              <a:ext cx="246162" cy="290685"/>
            </a:xfrm>
            <a:prstGeom prst="rect">
              <a:avLst/>
            </a:prstGeom>
            <a:solidFill>
              <a:srgbClr val="00B0F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正方形/長方形 48"/>
            <p:cNvSpPr/>
            <p:nvPr/>
          </p:nvSpPr>
          <p:spPr>
            <a:xfrm>
              <a:off x="1424045" y="4219767"/>
              <a:ext cx="246162" cy="290685"/>
            </a:xfrm>
            <a:prstGeom prst="rect">
              <a:avLst/>
            </a:prstGeom>
            <a:solidFill>
              <a:srgbClr val="00B0F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/>
            <p:cNvSpPr/>
            <p:nvPr/>
          </p:nvSpPr>
          <p:spPr>
            <a:xfrm>
              <a:off x="1782407" y="4210241"/>
              <a:ext cx="246162" cy="290685"/>
            </a:xfrm>
            <a:prstGeom prst="rect">
              <a:avLst/>
            </a:prstGeom>
            <a:solidFill>
              <a:srgbClr val="00B0F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/>
            <p:cNvSpPr/>
            <p:nvPr/>
          </p:nvSpPr>
          <p:spPr>
            <a:xfrm>
              <a:off x="2146575" y="4210241"/>
              <a:ext cx="246162" cy="290685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正方形/長方形 51"/>
            <p:cNvSpPr/>
            <p:nvPr/>
          </p:nvSpPr>
          <p:spPr>
            <a:xfrm>
              <a:off x="1665976" y="4749815"/>
              <a:ext cx="479024" cy="290685"/>
            </a:xfrm>
            <a:prstGeom prst="rect">
              <a:avLst/>
            </a:prstGeom>
            <a:solidFill>
              <a:srgbClr val="00B0F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3" name="グループ化 52"/>
            <p:cNvGrpSpPr/>
            <p:nvPr/>
          </p:nvGrpSpPr>
          <p:grpSpPr>
            <a:xfrm>
              <a:off x="1473799" y="4247868"/>
              <a:ext cx="135753" cy="257323"/>
              <a:chOff x="6842703" y="1745548"/>
              <a:chExt cx="1021080" cy="1935481"/>
            </a:xfrm>
            <a:solidFill>
              <a:schemeClr val="tx1"/>
            </a:solidFill>
          </p:grpSpPr>
          <p:sp>
            <p:nvSpPr>
              <p:cNvPr id="66" name="フローチャート: 論理積ゲート 15"/>
              <p:cNvSpPr/>
              <p:nvPr/>
            </p:nvSpPr>
            <p:spPr>
              <a:xfrm rot="16200000">
                <a:off x="6842703" y="2659949"/>
                <a:ext cx="1021080" cy="1021080"/>
              </a:xfrm>
              <a:prstGeom prst="flowChartDelay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円/楕円 66"/>
              <p:cNvSpPr/>
              <p:nvPr/>
            </p:nvSpPr>
            <p:spPr>
              <a:xfrm>
                <a:off x="6869371" y="1745548"/>
                <a:ext cx="967742" cy="96774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4" name="グループ化 53"/>
            <p:cNvGrpSpPr/>
            <p:nvPr/>
          </p:nvGrpSpPr>
          <p:grpSpPr>
            <a:xfrm>
              <a:off x="1473799" y="3812815"/>
              <a:ext cx="135753" cy="257323"/>
              <a:chOff x="6842703" y="1745548"/>
              <a:chExt cx="1021080" cy="1935481"/>
            </a:xfrm>
            <a:solidFill>
              <a:schemeClr val="tx1"/>
            </a:solidFill>
          </p:grpSpPr>
          <p:sp>
            <p:nvSpPr>
              <p:cNvPr id="64" name="フローチャート: 論理積ゲート 15"/>
              <p:cNvSpPr/>
              <p:nvPr/>
            </p:nvSpPr>
            <p:spPr>
              <a:xfrm rot="16200000">
                <a:off x="6842703" y="2659949"/>
                <a:ext cx="1021080" cy="1021080"/>
              </a:xfrm>
              <a:prstGeom prst="flowChartDelay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円/楕円 64"/>
              <p:cNvSpPr/>
              <p:nvPr/>
            </p:nvSpPr>
            <p:spPr>
              <a:xfrm>
                <a:off x="6869371" y="1745548"/>
                <a:ext cx="967742" cy="96774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5" name="グループ化 54"/>
            <p:cNvGrpSpPr/>
            <p:nvPr/>
          </p:nvGrpSpPr>
          <p:grpSpPr>
            <a:xfrm>
              <a:off x="1837393" y="4238342"/>
              <a:ext cx="135753" cy="257323"/>
              <a:chOff x="6842703" y="1745548"/>
              <a:chExt cx="1021080" cy="1935481"/>
            </a:xfrm>
            <a:solidFill>
              <a:schemeClr val="tx1"/>
            </a:solidFill>
          </p:grpSpPr>
          <p:sp>
            <p:nvSpPr>
              <p:cNvPr id="62" name="フローチャート: 論理積ゲート 15"/>
              <p:cNvSpPr/>
              <p:nvPr/>
            </p:nvSpPr>
            <p:spPr>
              <a:xfrm rot="16200000">
                <a:off x="6842703" y="2659949"/>
                <a:ext cx="1021080" cy="1021080"/>
              </a:xfrm>
              <a:prstGeom prst="flowChartDelay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円/楕円 62"/>
              <p:cNvSpPr/>
              <p:nvPr/>
            </p:nvSpPr>
            <p:spPr>
              <a:xfrm>
                <a:off x="6869371" y="1745548"/>
                <a:ext cx="967742" cy="96774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6" name="グループ化 55"/>
            <p:cNvGrpSpPr/>
            <p:nvPr/>
          </p:nvGrpSpPr>
          <p:grpSpPr>
            <a:xfrm>
              <a:off x="1837393" y="3812815"/>
              <a:ext cx="135753" cy="257323"/>
              <a:chOff x="6842703" y="1745548"/>
              <a:chExt cx="1021080" cy="1935481"/>
            </a:xfrm>
            <a:solidFill>
              <a:schemeClr val="tx1"/>
            </a:solidFill>
          </p:grpSpPr>
          <p:sp>
            <p:nvSpPr>
              <p:cNvPr id="60" name="フローチャート: 論理積ゲート 15"/>
              <p:cNvSpPr/>
              <p:nvPr/>
            </p:nvSpPr>
            <p:spPr>
              <a:xfrm rot="16200000">
                <a:off x="6842703" y="2659949"/>
                <a:ext cx="1021080" cy="1021080"/>
              </a:xfrm>
              <a:prstGeom prst="flowChartDelay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円/楕円 60"/>
              <p:cNvSpPr/>
              <p:nvPr/>
            </p:nvSpPr>
            <p:spPr>
              <a:xfrm>
                <a:off x="6869371" y="1745548"/>
                <a:ext cx="967742" cy="96774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7" name="グループ化 56"/>
            <p:cNvGrpSpPr/>
            <p:nvPr/>
          </p:nvGrpSpPr>
          <p:grpSpPr>
            <a:xfrm>
              <a:off x="2202711" y="3812815"/>
              <a:ext cx="135753" cy="257323"/>
              <a:chOff x="6842703" y="1745548"/>
              <a:chExt cx="1021080" cy="1935481"/>
            </a:xfrm>
            <a:solidFill>
              <a:schemeClr val="tx1"/>
            </a:solidFill>
          </p:grpSpPr>
          <p:sp>
            <p:nvSpPr>
              <p:cNvPr id="58" name="フローチャート: 論理積ゲート 15"/>
              <p:cNvSpPr/>
              <p:nvPr/>
            </p:nvSpPr>
            <p:spPr>
              <a:xfrm rot="16200000">
                <a:off x="6842703" y="2659949"/>
                <a:ext cx="1021080" cy="1021080"/>
              </a:xfrm>
              <a:prstGeom prst="flowChartDelay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円/楕円 58"/>
              <p:cNvSpPr/>
              <p:nvPr/>
            </p:nvSpPr>
            <p:spPr>
              <a:xfrm>
                <a:off x="6869371" y="1745548"/>
                <a:ext cx="967742" cy="96774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120617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272479" y="482718"/>
            <a:ext cx="9406045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6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お問い合わせください</a:t>
            </a:r>
            <a:endParaRPr kumimoji="1" lang="ja-JP" altLang="en-US" sz="60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27475" y="4842064"/>
            <a:ext cx="9496055" cy="201593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25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空室有り</a:t>
            </a:r>
            <a:endParaRPr kumimoji="1" lang="ja-JP" altLang="en-US" sz="12500" b="1" spc="50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0" name="グループ化 19"/>
          <p:cNvGrpSpPr/>
          <p:nvPr/>
        </p:nvGrpSpPr>
        <p:grpSpPr>
          <a:xfrm>
            <a:off x="3674611" y="1699963"/>
            <a:ext cx="2995130" cy="2995130"/>
            <a:chOff x="1129198" y="3573000"/>
            <a:chExt cx="1575175" cy="1575175"/>
          </a:xfrm>
        </p:grpSpPr>
        <p:sp>
          <p:nvSpPr>
            <p:cNvPr id="21" name="円/楕円 20"/>
            <p:cNvSpPr/>
            <p:nvPr/>
          </p:nvSpPr>
          <p:spPr bwMode="auto">
            <a:xfrm>
              <a:off x="1129198" y="3573000"/>
              <a:ext cx="1575175" cy="1575175"/>
            </a:xfrm>
            <a:prstGeom prst="ellipse">
              <a:avLst/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正方形/長方形 21"/>
            <p:cNvSpPr/>
            <p:nvPr/>
          </p:nvSpPr>
          <p:spPr>
            <a:xfrm>
              <a:off x="1292498" y="3662707"/>
              <a:ext cx="1248576" cy="1377793"/>
            </a:xfrm>
            <a:prstGeom prst="rect">
              <a:avLst/>
            </a:prstGeom>
            <a:solidFill>
              <a:srgbClr val="FFFF99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正方形/長方形 22"/>
            <p:cNvSpPr/>
            <p:nvPr/>
          </p:nvSpPr>
          <p:spPr>
            <a:xfrm>
              <a:off x="1424045" y="3786015"/>
              <a:ext cx="246162" cy="290685"/>
            </a:xfrm>
            <a:prstGeom prst="rect">
              <a:avLst/>
            </a:prstGeom>
            <a:solidFill>
              <a:srgbClr val="00B0F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正方形/長方形 23"/>
            <p:cNvSpPr/>
            <p:nvPr/>
          </p:nvSpPr>
          <p:spPr>
            <a:xfrm>
              <a:off x="1782407" y="3786015"/>
              <a:ext cx="246162" cy="290685"/>
            </a:xfrm>
            <a:prstGeom prst="rect">
              <a:avLst/>
            </a:prstGeom>
            <a:solidFill>
              <a:srgbClr val="00B0F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正方形/長方形 24"/>
            <p:cNvSpPr/>
            <p:nvPr/>
          </p:nvSpPr>
          <p:spPr>
            <a:xfrm>
              <a:off x="2146575" y="3786015"/>
              <a:ext cx="246162" cy="290685"/>
            </a:xfrm>
            <a:prstGeom prst="rect">
              <a:avLst/>
            </a:prstGeom>
            <a:solidFill>
              <a:srgbClr val="00B0F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正方形/長方形 25"/>
            <p:cNvSpPr/>
            <p:nvPr/>
          </p:nvSpPr>
          <p:spPr>
            <a:xfrm>
              <a:off x="1424045" y="4219767"/>
              <a:ext cx="246162" cy="290685"/>
            </a:xfrm>
            <a:prstGeom prst="rect">
              <a:avLst/>
            </a:prstGeom>
            <a:solidFill>
              <a:srgbClr val="00B0F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正方形/長方形 26"/>
            <p:cNvSpPr/>
            <p:nvPr/>
          </p:nvSpPr>
          <p:spPr>
            <a:xfrm>
              <a:off x="1782407" y="4210241"/>
              <a:ext cx="246162" cy="290685"/>
            </a:xfrm>
            <a:prstGeom prst="rect">
              <a:avLst/>
            </a:prstGeom>
            <a:solidFill>
              <a:srgbClr val="00B0F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/>
            <p:cNvSpPr/>
            <p:nvPr/>
          </p:nvSpPr>
          <p:spPr>
            <a:xfrm>
              <a:off x="2146575" y="4210241"/>
              <a:ext cx="246162" cy="290685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/>
            <p:cNvSpPr/>
            <p:nvPr/>
          </p:nvSpPr>
          <p:spPr>
            <a:xfrm>
              <a:off x="1665976" y="4749815"/>
              <a:ext cx="479024" cy="290685"/>
            </a:xfrm>
            <a:prstGeom prst="rect">
              <a:avLst/>
            </a:prstGeom>
            <a:solidFill>
              <a:srgbClr val="00B0F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0" name="グループ化 29"/>
            <p:cNvGrpSpPr/>
            <p:nvPr/>
          </p:nvGrpSpPr>
          <p:grpSpPr>
            <a:xfrm>
              <a:off x="1473799" y="4247868"/>
              <a:ext cx="135753" cy="257323"/>
              <a:chOff x="6842703" y="1745548"/>
              <a:chExt cx="1021080" cy="1935481"/>
            </a:xfrm>
            <a:solidFill>
              <a:schemeClr val="tx1"/>
            </a:solidFill>
          </p:grpSpPr>
          <p:sp>
            <p:nvSpPr>
              <p:cNvPr id="43" name="フローチャート: 論理積ゲート 15"/>
              <p:cNvSpPr/>
              <p:nvPr/>
            </p:nvSpPr>
            <p:spPr>
              <a:xfrm rot="16200000">
                <a:off x="6842703" y="2659949"/>
                <a:ext cx="1021080" cy="1021080"/>
              </a:xfrm>
              <a:prstGeom prst="flowChartDelay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円/楕円 43"/>
              <p:cNvSpPr/>
              <p:nvPr/>
            </p:nvSpPr>
            <p:spPr>
              <a:xfrm>
                <a:off x="6869371" y="1745548"/>
                <a:ext cx="967742" cy="96774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" name="グループ化 30"/>
            <p:cNvGrpSpPr/>
            <p:nvPr/>
          </p:nvGrpSpPr>
          <p:grpSpPr>
            <a:xfrm>
              <a:off x="1473799" y="3812815"/>
              <a:ext cx="135753" cy="257323"/>
              <a:chOff x="6842703" y="1745548"/>
              <a:chExt cx="1021080" cy="1935481"/>
            </a:xfrm>
            <a:solidFill>
              <a:schemeClr val="tx1"/>
            </a:solidFill>
          </p:grpSpPr>
          <p:sp>
            <p:nvSpPr>
              <p:cNvPr id="41" name="フローチャート: 論理積ゲート 15"/>
              <p:cNvSpPr/>
              <p:nvPr/>
            </p:nvSpPr>
            <p:spPr>
              <a:xfrm rot="16200000">
                <a:off x="6842703" y="2659949"/>
                <a:ext cx="1021080" cy="1021080"/>
              </a:xfrm>
              <a:prstGeom prst="flowChartDelay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円/楕円 41"/>
              <p:cNvSpPr/>
              <p:nvPr/>
            </p:nvSpPr>
            <p:spPr>
              <a:xfrm>
                <a:off x="6869371" y="1745548"/>
                <a:ext cx="967742" cy="96774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" name="グループ化 31"/>
            <p:cNvGrpSpPr/>
            <p:nvPr/>
          </p:nvGrpSpPr>
          <p:grpSpPr>
            <a:xfrm>
              <a:off x="1837393" y="4238342"/>
              <a:ext cx="135753" cy="257323"/>
              <a:chOff x="6842703" y="1745548"/>
              <a:chExt cx="1021080" cy="1935481"/>
            </a:xfrm>
            <a:solidFill>
              <a:schemeClr val="tx1"/>
            </a:solidFill>
          </p:grpSpPr>
          <p:sp>
            <p:nvSpPr>
              <p:cNvPr id="39" name="フローチャート: 論理積ゲート 15"/>
              <p:cNvSpPr/>
              <p:nvPr/>
            </p:nvSpPr>
            <p:spPr>
              <a:xfrm rot="16200000">
                <a:off x="6842703" y="2659949"/>
                <a:ext cx="1021080" cy="1021080"/>
              </a:xfrm>
              <a:prstGeom prst="flowChartDelay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円/楕円 39"/>
              <p:cNvSpPr/>
              <p:nvPr/>
            </p:nvSpPr>
            <p:spPr>
              <a:xfrm>
                <a:off x="6869371" y="1745548"/>
                <a:ext cx="967742" cy="96774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" name="グループ化 32"/>
            <p:cNvGrpSpPr/>
            <p:nvPr/>
          </p:nvGrpSpPr>
          <p:grpSpPr>
            <a:xfrm>
              <a:off x="1837393" y="3812815"/>
              <a:ext cx="135753" cy="257323"/>
              <a:chOff x="6842703" y="1745548"/>
              <a:chExt cx="1021080" cy="1935481"/>
            </a:xfrm>
            <a:solidFill>
              <a:schemeClr val="tx1"/>
            </a:solidFill>
          </p:grpSpPr>
          <p:sp>
            <p:nvSpPr>
              <p:cNvPr id="37" name="フローチャート: 論理積ゲート 15"/>
              <p:cNvSpPr/>
              <p:nvPr/>
            </p:nvSpPr>
            <p:spPr>
              <a:xfrm rot="16200000">
                <a:off x="6842703" y="2659949"/>
                <a:ext cx="1021080" cy="1021080"/>
              </a:xfrm>
              <a:prstGeom prst="flowChartDelay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円/楕円 37"/>
              <p:cNvSpPr/>
              <p:nvPr/>
            </p:nvSpPr>
            <p:spPr>
              <a:xfrm>
                <a:off x="6869371" y="1745548"/>
                <a:ext cx="967742" cy="96774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" name="グループ化 33"/>
            <p:cNvGrpSpPr/>
            <p:nvPr/>
          </p:nvGrpSpPr>
          <p:grpSpPr>
            <a:xfrm>
              <a:off x="2202711" y="3812815"/>
              <a:ext cx="135753" cy="257323"/>
              <a:chOff x="6842703" y="1745548"/>
              <a:chExt cx="1021080" cy="1935481"/>
            </a:xfrm>
            <a:solidFill>
              <a:schemeClr val="tx1"/>
            </a:solidFill>
          </p:grpSpPr>
          <p:sp>
            <p:nvSpPr>
              <p:cNvPr id="35" name="フローチャート: 論理積ゲート 15"/>
              <p:cNvSpPr/>
              <p:nvPr/>
            </p:nvSpPr>
            <p:spPr>
              <a:xfrm rot="16200000">
                <a:off x="6842703" y="2659949"/>
                <a:ext cx="1021080" cy="1021080"/>
              </a:xfrm>
              <a:prstGeom prst="flowChartDelay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円/楕円 35"/>
              <p:cNvSpPr/>
              <p:nvPr/>
            </p:nvSpPr>
            <p:spPr>
              <a:xfrm>
                <a:off x="6869371" y="1745548"/>
                <a:ext cx="967742" cy="96774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8023661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</Words>
  <Application>Microsoft Office PowerPoint</Application>
  <PresentationFormat>A4 210 x 297 mm</PresentationFormat>
  <Paragraphs>6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pop370_空室有り</dc:title>
  <dc:subject>pop370_空室有り</dc:subject>
  <dc:creator>http://www.digipot.net</dc:creator>
  <cp:lastModifiedBy/>
  <cp:revision>1</cp:revision>
  <dcterms:created xsi:type="dcterms:W3CDTF">2014-08-31T09:27:17Z</dcterms:created>
  <dcterms:modified xsi:type="dcterms:W3CDTF">2014-08-31T09:27:19Z</dcterms:modified>
  <cp:version>1</cp:version>
</cp:coreProperties>
</file>