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77" r:id="rId3"/>
    <p:sldId id="278" r:id="rId4"/>
    <p:sldId id="273" r:id="rId5"/>
    <p:sldId id="274" r:id="rId6"/>
    <p:sldId id="279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CC6600"/>
    <a:srgbClr val="FF6600"/>
    <a:srgbClr val="CC9900"/>
    <a:srgbClr val="663300"/>
    <a:srgbClr val="003300"/>
    <a:srgbClr val="996633"/>
    <a:srgbClr val="FFCC66"/>
    <a:srgbClr val="FF3399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41" d="100"/>
          <a:sy n="41" d="100"/>
        </p:scale>
        <p:origin x="-1334" y="-120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863715" y="182470"/>
            <a:ext cx="4170372" cy="9652751"/>
          </a:xfrm>
          <a:prstGeom prst="rect">
            <a:avLst/>
          </a:prstGeom>
          <a:noFill/>
        </p:spPr>
        <p:txBody>
          <a:bodyPr vert="eaVert"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25900" dirty="0" smtClean="0">
                <a:effectLst>
                  <a:outerShdw blurRad="12700" dist="63500" dir="19200000" algn="tl" rotWithShape="0">
                    <a:prstClr val="black"/>
                  </a:outerShdw>
                </a:effectLst>
              </a:rPr>
              <a:t>満席</a:t>
            </a:r>
            <a:endParaRPr lang="ja-JP" altLang="en-US" sz="25900" dirty="0">
              <a:effectLst>
                <a:outerShdw blurRad="12700" dist="63500" dir="19200000" algn="tl" rotWithShape="0">
                  <a:prstClr val="black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436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878808" y="227475"/>
            <a:ext cx="4170372" cy="9607746"/>
          </a:xfrm>
          <a:prstGeom prst="rect">
            <a:avLst/>
          </a:prstGeom>
          <a:noFill/>
        </p:spPr>
        <p:txBody>
          <a:bodyPr vert="eaVert"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25900" dirty="0" smtClean="0">
                <a:solidFill>
                  <a:schemeClr val="tx1"/>
                </a:solidFill>
              </a:rPr>
              <a:t>満席</a:t>
            </a:r>
            <a:endParaRPr lang="ja-JP" altLang="en-US" sz="259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9106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グループ化 37"/>
          <p:cNvGrpSpPr/>
          <p:nvPr/>
        </p:nvGrpSpPr>
        <p:grpSpPr>
          <a:xfrm>
            <a:off x="746776" y="3078235"/>
            <a:ext cx="5339886" cy="3709672"/>
            <a:chOff x="6551923" y="5069879"/>
            <a:chExt cx="868040" cy="603036"/>
          </a:xfrm>
        </p:grpSpPr>
        <p:grpSp>
          <p:nvGrpSpPr>
            <p:cNvPr id="39" name="グループ化 38"/>
            <p:cNvGrpSpPr/>
            <p:nvPr/>
          </p:nvGrpSpPr>
          <p:grpSpPr>
            <a:xfrm>
              <a:off x="6551923" y="5123140"/>
              <a:ext cx="868040" cy="549775"/>
              <a:chOff x="5165080" y="2924944"/>
              <a:chExt cx="868040" cy="549775"/>
            </a:xfrm>
            <a:solidFill>
              <a:schemeClr val="tx1"/>
            </a:solidFill>
          </p:grpSpPr>
          <p:grpSp>
            <p:nvGrpSpPr>
              <p:cNvPr id="67" name="グループ化 66"/>
              <p:cNvGrpSpPr/>
              <p:nvPr/>
            </p:nvGrpSpPr>
            <p:grpSpPr>
              <a:xfrm>
                <a:off x="5165080" y="2924944"/>
                <a:ext cx="267965" cy="504056"/>
                <a:chOff x="5165080" y="2924944"/>
                <a:chExt cx="360040" cy="504056"/>
              </a:xfrm>
              <a:grpFill/>
            </p:grpSpPr>
            <p:sp>
              <p:nvSpPr>
                <p:cNvPr id="75" name="フローチャート: 手操作入力 126"/>
                <p:cNvSpPr/>
                <p:nvPr/>
              </p:nvSpPr>
              <p:spPr>
                <a:xfrm rot="5400000">
                  <a:off x="5061012" y="3032956"/>
                  <a:ext cx="360040" cy="144016"/>
                </a:xfrm>
                <a:prstGeom prst="flowChartManualInpu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" name="台形 75"/>
                <p:cNvSpPr/>
                <p:nvPr/>
              </p:nvSpPr>
              <p:spPr>
                <a:xfrm rot="10800000">
                  <a:off x="5201085" y="3296542"/>
                  <a:ext cx="288032" cy="132458"/>
                </a:xfrm>
                <a:prstGeom prst="trapezoid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" name="フローチャート: 代替処理 128"/>
                <p:cNvSpPr/>
                <p:nvPr/>
              </p:nvSpPr>
              <p:spPr>
                <a:xfrm>
                  <a:off x="5165080" y="3248980"/>
                  <a:ext cx="360040" cy="72008"/>
                </a:xfrm>
                <a:prstGeom prst="flowChartAlternateProcess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8" name="グループ化 67"/>
              <p:cNvGrpSpPr/>
              <p:nvPr/>
            </p:nvGrpSpPr>
            <p:grpSpPr>
              <a:xfrm flipH="1">
                <a:off x="5765155" y="2924944"/>
                <a:ext cx="267965" cy="504056"/>
                <a:chOff x="5765155" y="2924944"/>
                <a:chExt cx="360040" cy="504056"/>
              </a:xfrm>
              <a:grpFill/>
            </p:grpSpPr>
            <p:sp>
              <p:nvSpPr>
                <p:cNvPr id="72" name="フローチャート: 手操作入力 123"/>
                <p:cNvSpPr/>
                <p:nvPr/>
              </p:nvSpPr>
              <p:spPr>
                <a:xfrm rot="5400000">
                  <a:off x="5661087" y="3032956"/>
                  <a:ext cx="360040" cy="144016"/>
                </a:xfrm>
                <a:prstGeom prst="flowChartManualInpu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" name="台形 72"/>
                <p:cNvSpPr/>
                <p:nvPr/>
              </p:nvSpPr>
              <p:spPr>
                <a:xfrm rot="10800000">
                  <a:off x="5801160" y="3296542"/>
                  <a:ext cx="288032" cy="132458"/>
                </a:xfrm>
                <a:prstGeom prst="trapezoid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" name="フローチャート: 代替処理 125"/>
                <p:cNvSpPr/>
                <p:nvPr/>
              </p:nvSpPr>
              <p:spPr>
                <a:xfrm>
                  <a:off x="5765155" y="3248980"/>
                  <a:ext cx="360040" cy="72008"/>
                </a:xfrm>
                <a:prstGeom prst="flowChartAlternateProcess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9" name="正方形/長方形 68"/>
              <p:cNvSpPr/>
              <p:nvPr/>
            </p:nvSpPr>
            <p:spPr>
              <a:xfrm>
                <a:off x="5573118" y="3191944"/>
                <a:ext cx="45719" cy="258088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" name="角丸四角形 69"/>
              <p:cNvSpPr/>
              <p:nvPr/>
            </p:nvSpPr>
            <p:spPr>
              <a:xfrm>
                <a:off x="5440728" y="3139764"/>
                <a:ext cx="310499" cy="62296"/>
              </a:xfrm>
              <a:prstGeom prst="round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" name="片側の 2 つの角を切り取った四角形 70"/>
              <p:cNvSpPr/>
              <p:nvPr/>
            </p:nvSpPr>
            <p:spPr>
              <a:xfrm>
                <a:off x="5523969" y="3429000"/>
                <a:ext cx="144016" cy="45719"/>
              </a:xfrm>
              <a:prstGeom prst="snip2Same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0" name="グループ化 39"/>
            <p:cNvGrpSpPr/>
            <p:nvPr/>
          </p:nvGrpSpPr>
          <p:grpSpPr>
            <a:xfrm>
              <a:off x="6705782" y="5069879"/>
              <a:ext cx="230829" cy="522057"/>
              <a:chOff x="6705782" y="5069879"/>
              <a:chExt cx="230829" cy="522057"/>
            </a:xfrm>
          </p:grpSpPr>
          <p:sp>
            <p:nvSpPr>
              <p:cNvPr id="47" name="角丸四角形 46"/>
              <p:cNvSpPr/>
              <p:nvPr/>
            </p:nvSpPr>
            <p:spPr>
              <a:xfrm>
                <a:off x="6710017" y="5197447"/>
                <a:ext cx="114015" cy="241368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" name="角丸四角形 47"/>
              <p:cNvSpPr/>
              <p:nvPr/>
            </p:nvSpPr>
            <p:spPr>
              <a:xfrm>
                <a:off x="6876084" y="5429417"/>
                <a:ext cx="54477" cy="162519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" name="角丸四角形 48"/>
              <p:cNvSpPr/>
              <p:nvPr/>
            </p:nvSpPr>
            <p:spPr>
              <a:xfrm rot="16669741">
                <a:off x="6822176" y="5345883"/>
                <a:ext cx="48413" cy="167069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円/楕円 49"/>
              <p:cNvSpPr/>
              <p:nvPr/>
            </p:nvSpPr>
            <p:spPr>
              <a:xfrm>
                <a:off x="6705782" y="5069879"/>
                <a:ext cx="126024" cy="12602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" name="角丸四角形 65"/>
              <p:cNvSpPr/>
              <p:nvPr/>
            </p:nvSpPr>
            <p:spPr>
              <a:xfrm rot="16669741">
                <a:off x="6828870" y="5207838"/>
                <a:ext cx="48413" cy="167069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1" name="グループ化 40"/>
            <p:cNvGrpSpPr/>
            <p:nvPr/>
          </p:nvGrpSpPr>
          <p:grpSpPr>
            <a:xfrm flipH="1">
              <a:off x="7065615" y="5069879"/>
              <a:ext cx="230829" cy="522057"/>
              <a:chOff x="6705782" y="5069879"/>
              <a:chExt cx="230829" cy="522057"/>
            </a:xfrm>
          </p:grpSpPr>
          <p:sp>
            <p:nvSpPr>
              <p:cNvPr id="42" name="角丸四角形 41"/>
              <p:cNvSpPr/>
              <p:nvPr/>
            </p:nvSpPr>
            <p:spPr>
              <a:xfrm>
                <a:off x="6710017" y="5197447"/>
                <a:ext cx="114015" cy="241368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" name="角丸四角形 42"/>
              <p:cNvSpPr/>
              <p:nvPr/>
            </p:nvSpPr>
            <p:spPr>
              <a:xfrm>
                <a:off x="6876084" y="5429417"/>
                <a:ext cx="54477" cy="162519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" name="角丸四角形 43"/>
              <p:cNvSpPr/>
              <p:nvPr/>
            </p:nvSpPr>
            <p:spPr>
              <a:xfrm rot="16669741">
                <a:off x="6822176" y="5345883"/>
                <a:ext cx="48413" cy="167069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" name="円/楕円 44"/>
              <p:cNvSpPr/>
              <p:nvPr/>
            </p:nvSpPr>
            <p:spPr>
              <a:xfrm>
                <a:off x="6705782" y="5069879"/>
                <a:ext cx="126024" cy="12602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" name="角丸四角形 45"/>
              <p:cNvSpPr/>
              <p:nvPr/>
            </p:nvSpPr>
            <p:spPr>
              <a:xfrm rot="16669741">
                <a:off x="6828870" y="5207838"/>
                <a:ext cx="48413" cy="167069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1910490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テキスト ボックス 94"/>
          <p:cNvSpPr txBox="1"/>
          <p:nvPr/>
        </p:nvSpPr>
        <p:spPr>
          <a:xfrm>
            <a:off x="320017" y="5990727"/>
            <a:ext cx="6214328" cy="3046988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9200" dirty="0">
                <a:solidFill>
                  <a:srgbClr val="FFFF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</a:rPr>
              <a:t>満席</a:t>
            </a:r>
            <a:endParaRPr lang="ja-JP" altLang="en-US" sz="19200" dirty="0">
              <a:solidFill>
                <a:srgbClr val="FFFF00"/>
              </a:solidFill>
              <a:effectLst>
                <a:outerShdw blurRad="12700" dist="63500" dir="19200000" algn="tl" rotWithShape="0">
                  <a:prstClr val="black"/>
                </a:outerShdw>
              </a:effectLst>
            </a:endParaRPr>
          </a:p>
        </p:txBody>
      </p:sp>
      <p:grpSp>
        <p:nvGrpSpPr>
          <p:cNvPr id="38" name="グループ化 37"/>
          <p:cNvGrpSpPr/>
          <p:nvPr/>
        </p:nvGrpSpPr>
        <p:grpSpPr>
          <a:xfrm>
            <a:off x="746776" y="1728556"/>
            <a:ext cx="5339886" cy="3709672"/>
            <a:chOff x="6551923" y="5069879"/>
            <a:chExt cx="868040" cy="603036"/>
          </a:xfrm>
        </p:grpSpPr>
        <p:grpSp>
          <p:nvGrpSpPr>
            <p:cNvPr id="39" name="グループ化 38"/>
            <p:cNvGrpSpPr/>
            <p:nvPr/>
          </p:nvGrpSpPr>
          <p:grpSpPr>
            <a:xfrm>
              <a:off x="6551923" y="5123140"/>
              <a:ext cx="868040" cy="549775"/>
              <a:chOff x="5165080" y="2924944"/>
              <a:chExt cx="868040" cy="549775"/>
            </a:xfrm>
            <a:solidFill>
              <a:schemeClr val="tx1"/>
            </a:solidFill>
          </p:grpSpPr>
          <p:grpSp>
            <p:nvGrpSpPr>
              <p:cNvPr id="69" name="グループ化 68"/>
              <p:cNvGrpSpPr/>
              <p:nvPr/>
            </p:nvGrpSpPr>
            <p:grpSpPr>
              <a:xfrm>
                <a:off x="5165080" y="2924944"/>
                <a:ext cx="267965" cy="504056"/>
                <a:chOff x="5165080" y="2924944"/>
                <a:chExt cx="360040" cy="504056"/>
              </a:xfrm>
              <a:grpFill/>
            </p:grpSpPr>
            <p:sp>
              <p:nvSpPr>
                <p:cNvPr id="77" name="フローチャート: 手操作入力 126"/>
                <p:cNvSpPr/>
                <p:nvPr/>
              </p:nvSpPr>
              <p:spPr>
                <a:xfrm rot="5400000">
                  <a:off x="5061012" y="3032956"/>
                  <a:ext cx="360040" cy="144016"/>
                </a:xfrm>
                <a:prstGeom prst="flowChartManualInpu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" name="台形 77"/>
                <p:cNvSpPr/>
                <p:nvPr/>
              </p:nvSpPr>
              <p:spPr>
                <a:xfrm rot="10800000">
                  <a:off x="5201085" y="3296542"/>
                  <a:ext cx="288032" cy="132458"/>
                </a:xfrm>
                <a:prstGeom prst="trapezoid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" name="フローチャート: 代替処理 128"/>
                <p:cNvSpPr/>
                <p:nvPr/>
              </p:nvSpPr>
              <p:spPr>
                <a:xfrm>
                  <a:off x="5165080" y="3248980"/>
                  <a:ext cx="360040" cy="72008"/>
                </a:xfrm>
                <a:prstGeom prst="flowChartAlternateProcess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0" name="グループ化 69"/>
              <p:cNvGrpSpPr/>
              <p:nvPr/>
            </p:nvGrpSpPr>
            <p:grpSpPr>
              <a:xfrm flipH="1">
                <a:off x="5765155" y="2924944"/>
                <a:ext cx="267965" cy="504056"/>
                <a:chOff x="5765155" y="2924944"/>
                <a:chExt cx="360040" cy="504056"/>
              </a:xfrm>
              <a:grpFill/>
            </p:grpSpPr>
            <p:sp>
              <p:nvSpPr>
                <p:cNvPr id="74" name="フローチャート: 手操作入力 123"/>
                <p:cNvSpPr/>
                <p:nvPr/>
              </p:nvSpPr>
              <p:spPr>
                <a:xfrm rot="5400000">
                  <a:off x="5661087" y="3032956"/>
                  <a:ext cx="360040" cy="144016"/>
                </a:xfrm>
                <a:prstGeom prst="flowChartManualInpu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" name="台形 74"/>
                <p:cNvSpPr/>
                <p:nvPr/>
              </p:nvSpPr>
              <p:spPr>
                <a:xfrm rot="10800000">
                  <a:off x="5801160" y="3296542"/>
                  <a:ext cx="288032" cy="132458"/>
                </a:xfrm>
                <a:prstGeom prst="trapezoid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" name="フローチャート: 代替処理 125"/>
                <p:cNvSpPr/>
                <p:nvPr/>
              </p:nvSpPr>
              <p:spPr>
                <a:xfrm>
                  <a:off x="5765155" y="3248980"/>
                  <a:ext cx="360040" cy="72008"/>
                </a:xfrm>
                <a:prstGeom prst="flowChartAlternateProcess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71" name="正方形/長方形 70"/>
              <p:cNvSpPr/>
              <p:nvPr/>
            </p:nvSpPr>
            <p:spPr>
              <a:xfrm>
                <a:off x="5573118" y="3191944"/>
                <a:ext cx="45719" cy="258088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" name="角丸四角形 71"/>
              <p:cNvSpPr/>
              <p:nvPr/>
            </p:nvSpPr>
            <p:spPr>
              <a:xfrm>
                <a:off x="5440728" y="3139764"/>
                <a:ext cx="310499" cy="62296"/>
              </a:xfrm>
              <a:prstGeom prst="round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" name="片側の 2 つの角を切り取った四角形 72"/>
              <p:cNvSpPr/>
              <p:nvPr/>
            </p:nvSpPr>
            <p:spPr>
              <a:xfrm>
                <a:off x="5523969" y="3429000"/>
                <a:ext cx="144016" cy="45719"/>
              </a:xfrm>
              <a:prstGeom prst="snip2Same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0" name="グループ化 39"/>
            <p:cNvGrpSpPr/>
            <p:nvPr/>
          </p:nvGrpSpPr>
          <p:grpSpPr>
            <a:xfrm>
              <a:off x="6705782" y="5069879"/>
              <a:ext cx="230829" cy="522057"/>
              <a:chOff x="6705782" y="5069879"/>
              <a:chExt cx="230829" cy="522057"/>
            </a:xfrm>
          </p:grpSpPr>
          <p:sp>
            <p:nvSpPr>
              <p:cNvPr id="47" name="角丸四角形 46"/>
              <p:cNvSpPr/>
              <p:nvPr/>
            </p:nvSpPr>
            <p:spPr>
              <a:xfrm>
                <a:off x="6710017" y="5197447"/>
                <a:ext cx="114015" cy="241368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" name="角丸四角形 47"/>
              <p:cNvSpPr/>
              <p:nvPr/>
            </p:nvSpPr>
            <p:spPr>
              <a:xfrm>
                <a:off x="6876084" y="5429417"/>
                <a:ext cx="54477" cy="162519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" name="角丸四角形 48"/>
              <p:cNvSpPr/>
              <p:nvPr/>
            </p:nvSpPr>
            <p:spPr>
              <a:xfrm rot="16669741">
                <a:off x="6822176" y="5345883"/>
                <a:ext cx="48413" cy="167069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円/楕円 49"/>
              <p:cNvSpPr/>
              <p:nvPr/>
            </p:nvSpPr>
            <p:spPr>
              <a:xfrm>
                <a:off x="6705782" y="5069879"/>
                <a:ext cx="126024" cy="12602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" name="角丸四角形 67"/>
              <p:cNvSpPr/>
              <p:nvPr/>
            </p:nvSpPr>
            <p:spPr>
              <a:xfrm rot="16669741">
                <a:off x="6828870" y="5207838"/>
                <a:ext cx="48413" cy="167069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1" name="グループ化 40"/>
            <p:cNvGrpSpPr/>
            <p:nvPr/>
          </p:nvGrpSpPr>
          <p:grpSpPr>
            <a:xfrm flipH="1">
              <a:off x="7065615" y="5069879"/>
              <a:ext cx="230829" cy="522057"/>
              <a:chOff x="6705782" y="5069879"/>
              <a:chExt cx="230829" cy="522057"/>
            </a:xfrm>
          </p:grpSpPr>
          <p:sp>
            <p:nvSpPr>
              <p:cNvPr id="42" name="角丸四角形 41"/>
              <p:cNvSpPr/>
              <p:nvPr/>
            </p:nvSpPr>
            <p:spPr>
              <a:xfrm>
                <a:off x="6710017" y="5197447"/>
                <a:ext cx="114015" cy="241368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" name="角丸四角形 42"/>
              <p:cNvSpPr/>
              <p:nvPr/>
            </p:nvSpPr>
            <p:spPr>
              <a:xfrm>
                <a:off x="6876084" y="5429417"/>
                <a:ext cx="54477" cy="162519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" name="角丸四角形 43"/>
              <p:cNvSpPr/>
              <p:nvPr/>
            </p:nvSpPr>
            <p:spPr>
              <a:xfrm rot="16669741">
                <a:off x="6822176" y="5345883"/>
                <a:ext cx="48413" cy="167069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" name="円/楕円 44"/>
              <p:cNvSpPr/>
              <p:nvPr/>
            </p:nvSpPr>
            <p:spPr>
              <a:xfrm>
                <a:off x="6705782" y="5069879"/>
                <a:ext cx="126024" cy="12602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" name="角丸四角形 45"/>
              <p:cNvSpPr/>
              <p:nvPr/>
            </p:nvSpPr>
            <p:spPr>
              <a:xfrm rot="16669741">
                <a:off x="6828870" y="5207838"/>
                <a:ext cx="48413" cy="167069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4232091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テキスト ボックス 49"/>
          <p:cNvSpPr txBox="1"/>
          <p:nvPr/>
        </p:nvSpPr>
        <p:spPr>
          <a:xfrm>
            <a:off x="143635" y="6689611"/>
            <a:ext cx="6585522" cy="2754600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dist">
              <a:defRPr sz="15000" b="1" spc="5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algn="ctr"/>
            <a:r>
              <a:rPr lang="ja-JP" altLang="en-US" sz="17300" dirty="0" smtClean="0"/>
              <a:t>満席</a:t>
            </a:r>
            <a:endParaRPr lang="ja-JP" altLang="en-US" sz="17300" dirty="0"/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143636" y="857545"/>
            <a:ext cx="6585522" cy="1754326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54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ご案内しますので</a:t>
            </a:r>
            <a:endParaRPr kumimoji="1" lang="en-US" altLang="ja-JP" sz="5400" b="1" spc="50" dirty="0" smtClean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54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お待ちください</a:t>
            </a:r>
            <a:endParaRPr kumimoji="1" lang="en-US" altLang="ja-JP" sz="5400" b="1" spc="50" dirty="0" smtClean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46" name="グループ化 45"/>
          <p:cNvGrpSpPr/>
          <p:nvPr/>
        </p:nvGrpSpPr>
        <p:grpSpPr>
          <a:xfrm>
            <a:off x="1235071" y="3020673"/>
            <a:ext cx="4363296" cy="3031226"/>
            <a:chOff x="6551923" y="5069879"/>
            <a:chExt cx="868040" cy="603036"/>
          </a:xfrm>
        </p:grpSpPr>
        <p:grpSp>
          <p:nvGrpSpPr>
            <p:cNvPr id="47" name="グループ化 46"/>
            <p:cNvGrpSpPr/>
            <p:nvPr/>
          </p:nvGrpSpPr>
          <p:grpSpPr>
            <a:xfrm>
              <a:off x="6551923" y="5123140"/>
              <a:ext cx="868040" cy="549775"/>
              <a:chOff x="5165080" y="2924944"/>
              <a:chExt cx="868040" cy="549775"/>
            </a:xfrm>
            <a:solidFill>
              <a:schemeClr val="tx1"/>
            </a:solidFill>
          </p:grpSpPr>
          <p:grpSp>
            <p:nvGrpSpPr>
              <p:cNvPr id="71" name="グループ化 70"/>
              <p:cNvGrpSpPr/>
              <p:nvPr/>
            </p:nvGrpSpPr>
            <p:grpSpPr>
              <a:xfrm>
                <a:off x="5165080" y="2924944"/>
                <a:ext cx="267965" cy="504056"/>
                <a:chOff x="5165080" y="2924944"/>
                <a:chExt cx="360040" cy="504056"/>
              </a:xfrm>
              <a:grpFill/>
            </p:grpSpPr>
            <p:sp>
              <p:nvSpPr>
                <p:cNvPr id="79" name="フローチャート: 手操作入力 126"/>
                <p:cNvSpPr/>
                <p:nvPr/>
              </p:nvSpPr>
              <p:spPr>
                <a:xfrm rot="5400000">
                  <a:off x="5061012" y="3032956"/>
                  <a:ext cx="360040" cy="144016"/>
                </a:xfrm>
                <a:prstGeom prst="flowChartManualInpu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" name="台形 79"/>
                <p:cNvSpPr/>
                <p:nvPr/>
              </p:nvSpPr>
              <p:spPr>
                <a:xfrm rot="10800000">
                  <a:off x="5201085" y="3296542"/>
                  <a:ext cx="288032" cy="132458"/>
                </a:xfrm>
                <a:prstGeom prst="trapezoid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" name="フローチャート: 代替処理 128"/>
                <p:cNvSpPr/>
                <p:nvPr/>
              </p:nvSpPr>
              <p:spPr>
                <a:xfrm>
                  <a:off x="5165080" y="3248980"/>
                  <a:ext cx="360040" cy="72008"/>
                </a:xfrm>
                <a:prstGeom prst="flowChartAlternateProcess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2" name="グループ化 71"/>
              <p:cNvGrpSpPr/>
              <p:nvPr/>
            </p:nvGrpSpPr>
            <p:grpSpPr>
              <a:xfrm flipH="1">
                <a:off x="5765155" y="2924944"/>
                <a:ext cx="267965" cy="504056"/>
                <a:chOff x="5765155" y="2924944"/>
                <a:chExt cx="360040" cy="504056"/>
              </a:xfrm>
              <a:grpFill/>
            </p:grpSpPr>
            <p:sp>
              <p:nvSpPr>
                <p:cNvPr id="76" name="フローチャート: 手操作入力 123"/>
                <p:cNvSpPr/>
                <p:nvPr/>
              </p:nvSpPr>
              <p:spPr>
                <a:xfrm rot="5400000">
                  <a:off x="5661087" y="3032956"/>
                  <a:ext cx="360040" cy="144016"/>
                </a:xfrm>
                <a:prstGeom prst="flowChartManualInpu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" name="台形 76"/>
                <p:cNvSpPr/>
                <p:nvPr/>
              </p:nvSpPr>
              <p:spPr>
                <a:xfrm rot="10800000">
                  <a:off x="5801160" y="3296542"/>
                  <a:ext cx="288032" cy="132458"/>
                </a:xfrm>
                <a:prstGeom prst="trapezoid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" name="フローチャート: 代替処理 125"/>
                <p:cNvSpPr/>
                <p:nvPr/>
              </p:nvSpPr>
              <p:spPr>
                <a:xfrm>
                  <a:off x="5765155" y="3248980"/>
                  <a:ext cx="360040" cy="72008"/>
                </a:xfrm>
                <a:prstGeom prst="flowChartAlternateProcess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73" name="正方形/長方形 72"/>
              <p:cNvSpPr/>
              <p:nvPr/>
            </p:nvSpPr>
            <p:spPr>
              <a:xfrm>
                <a:off x="5573118" y="3191944"/>
                <a:ext cx="45719" cy="258088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" name="角丸四角形 73"/>
              <p:cNvSpPr/>
              <p:nvPr/>
            </p:nvSpPr>
            <p:spPr>
              <a:xfrm>
                <a:off x="5440728" y="3139764"/>
                <a:ext cx="310499" cy="62296"/>
              </a:xfrm>
              <a:prstGeom prst="round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" name="片側の 2 つの角を切り取った四角形 74"/>
              <p:cNvSpPr/>
              <p:nvPr/>
            </p:nvSpPr>
            <p:spPr>
              <a:xfrm>
                <a:off x="5523969" y="3429000"/>
                <a:ext cx="144016" cy="45719"/>
              </a:xfrm>
              <a:prstGeom prst="snip2Same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8" name="グループ化 47"/>
            <p:cNvGrpSpPr/>
            <p:nvPr/>
          </p:nvGrpSpPr>
          <p:grpSpPr>
            <a:xfrm>
              <a:off x="6705782" y="5069879"/>
              <a:ext cx="230829" cy="522057"/>
              <a:chOff x="6705782" y="5069879"/>
              <a:chExt cx="230829" cy="522057"/>
            </a:xfrm>
          </p:grpSpPr>
          <p:sp>
            <p:nvSpPr>
              <p:cNvPr id="56" name="角丸四角形 55"/>
              <p:cNvSpPr/>
              <p:nvPr/>
            </p:nvSpPr>
            <p:spPr>
              <a:xfrm>
                <a:off x="6710017" y="5197447"/>
                <a:ext cx="114015" cy="241368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" name="角丸四角形 56"/>
              <p:cNvSpPr/>
              <p:nvPr/>
            </p:nvSpPr>
            <p:spPr>
              <a:xfrm>
                <a:off x="6876084" y="5429417"/>
                <a:ext cx="54477" cy="162519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" name="角丸四角形 57"/>
              <p:cNvSpPr/>
              <p:nvPr/>
            </p:nvSpPr>
            <p:spPr>
              <a:xfrm rot="16669741">
                <a:off x="6822176" y="5345883"/>
                <a:ext cx="48413" cy="167069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" name="円/楕円 58"/>
              <p:cNvSpPr/>
              <p:nvPr/>
            </p:nvSpPr>
            <p:spPr>
              <a:xfrm>
                <a:off x="6705782" y="5069879"/>
                <a:ext cx="126024" cy="12602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" name="角丸四角形 59"/>
              <p:cNvSpPr/>
              <p:nvPr/>
            </p:nvSpPr>
            <p:spPr>
              <a:xfrm rot="16669741">
                <a:off x="6828870" y="5207838"/>
                <a:ext cx="48413" cy="167069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9" name="グループ化 48"/>
            <p:cNvGrpSpPr/>
            <p:nvPr/>
          </p:nvGrpSpPr>
          <p:grpSpPr>
            <a:xfrm flipH="1">
              <a:off x="7065615" y="5069879"/>
              <a:ext cx="230829" cy="522057"/>
              <a:chOff x="6705782" y="5069879"/>
              <a:chExt cx="230829" cy="522057"/>
            </a:xfrm>
          </p:grpSpPr>
          <p:sp>
            <p:nvSpPr>
              <p:cNvPr id="51" name="角丸四角形 50"/>
              <p:cNvSpPr/>
              <p:nvPr/>
            </p:nvSpPr>
            <p:spPr>
              <a:xfrm>
                <a:off x="6710017" y="5197447"/>
                <a:ext cx="114015" cy="241368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" name="角丸四角形 51"/>
              <p:cNvSpPr/>
              <p:nvPr/>
            </p:nvSpPr>
            <p:spPr>
              <a:xfrm>
                <a:off x="6876084" y="5429417"/>
                <a:ext cx="54477" cy="162519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" name="角丸四角形 52"/>
              <p:cNvSpPr/>
              <p:nvPr/>
            </p:nvSpPr>
            <p:spPr>
              <a:xfrm rot="16669741">
                <a:off x="6822176" y="5345883"/>
                <a:ext cx="48413" cy="167069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" name="円/楕円 53"/>
              <p:cNvSpPr/>
              <p:nvPr/>
            </p:nvSpPr>
            <p:spPr>
              <a:xfrm>
                <a:off x="6705782" y="5069879"/>
                <a:ext cx="126024" cy="12602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" name="角丸四角形 54"/>
              <p:cNvSpPr/>
              <p:nvPr/>
            </p:nvSpPr>
            <p:spPr>
              <a:xfrm rot="16669741">
                <a:off x="6828870" y="5207838"/>
                <a:ext cx="48413" cy="167069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776363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テキスト ボックス 49"/>
          <p:cNvSpPr txBox="1"/>
          <p:nvPr/>
        </p:nvSpPr>
        <p:spPr>
          <a:xfrm>
            <a:off x="143635" y="6689611"/>
            <a:ext cx="6585522" cy="2754600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dist">
              <a:defRPr sz="15000" b="1" spc="5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algn="ctr"/>
            <a:r>
              <a:rPr lang="ja-JP" altLang="en-US" sz="17300" dirty="0" smtClean="0"/>
              <a:t>満席</a:t>
            </a:r>
            <a:endParaRPr lang="ja-JP" altLang="en-US" sz="17300" dirty="0"/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143636" y="488213"/>
            <a:ext cx="6585522" cy="2123658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6600" b="1" spc="50" dirty="0" smtClean="0">
                <a:ln w="11430"/>
                <a:solidFill>
                  <a:srgbClr val="0070C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しばらく</a:t>
            </a:r>
            <a:endParaRPr kumimoji="1" lang="en-US" altLang="ja-JP" sz="6600" b="1" spc="50" dirty="0" smtClean="0">
              <a:ln w="11430"/>
              <a:solidFill>
                <a:srgbClr val="0070C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6600" b="1" spc="50" dirty="0">
                <a:ln w="11430"/>
                <a:solidFill>
                  <a:srgbClr val="0070C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お待ち下さい</a:t>
            </a:r>
            <a:endParaRPr kumimoji="1" lang="ja-JP" altLang="en-US" sz="6600" b="1" spc="50" dirty="0">
              <a:ln w="11430"/>
              <a:solidFill>
                <a:srgbClr val="0070C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46" name="グループ化 45"/>
          <p:cNvGrpSpPr/>
          <p:nvPr/>
        </p:nvGrpSpPr>
        <p:grpSpPr>
          <a:xfrm>
            <a:off x="1235071" y="3020673"/>
            <a:ext cx="4363296" cy="3031226"/>
            <a:chOff x="6551923" y="5069879"/>
            <a:chExt cx="868040" cy="603036"/>
          </a:xfrm>
        </p:grpSpPr>
        <p:grpSp>
          <p:nvGrpSpPr>
            <p:cNvPr id="47" name="グループ化 46"/>
            <p:cNvGrpSpPr/>
            <p:nvPr/>
          </p:nvGrpSpPr>
          <p:grpSpPr>
            <a:xfrm>
              <a:off x="6551923" y="5123140"/>
              <a:ext cx="868040" cy="549775"/>
              <a:chOff x="5165080" y="2924944"/>
              <a:chExt cx="868040" cy="549775"/>
            </a:xfrm>
            <a:solidFill>
              <a:schemeClr val="tx1"/>
            </a:solidFill>
          </p:grpSpPr>
          <p:grpSp>
            <p:nvGrpSpPr>
              <p:cNvPr id="71" name="グループ化 70"/>
              <p:cNvGrpSpPr/>
              <p:nvPr/>
            </p:nvGrpSpPr>
            <p:grpSpPr>
              <a:xfrm>
                <a:off x="5165080" y="2924944"/>
                <a:ext cx="267965" cy="504056"/>
                <a:chOff x="5165080" y="2924944"/>
                <a:chExt cx="360040" cy="504056"/>
              </a:xfrm>
              <a:grpFill/>
            </p:grpSpPr>
            <p:sp>
              <p:nvSpPr>
                <p:cNvPr id="79" name="フローチャート: 手操作入力 126"/>
                <p:cNvSpPr/>
                <p:nvPr/>
              </p:nvSpPr>
              <p:spPr>
                <a:xfrm rot="5400000">
                  <a:off x="5061012" y="3032956"/>
                  <a:ext cx="360040" cy="144016"/>
                </a:xfrm>
                <a:prstGeom prst="flowChartManualInpu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" name="台形 79"/>
                <p:cNvSpPr/>
                <p:nvPr/>
              </p:nvSpPr>
              <p:spPr>
                <a:xfrm rot="10800000">
                  <a:off x="5201085" y="3296542"/>
                  <a:ext cx="288032" cy="132458"/>
                </a:xfrm>
                <a:prstGeom prst="trapezoid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" name="フローチャート: 代替処理 128"/>
                <p:cNvSpPr/>
                <p:nvPr/>
              </p:nvSpPr>
              <p:spPr>
                <a:xfrm>
                  <a:off x="5165080" y="3248980"/>
                  <a:ext cx="360040" cy="72008"/>
                </a:xfrm>
                <a:prstGeom prst="flowChartAlternateProcess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2" name="グループ化 71"/>
              <p:cNvGrpSpPr/>
              <p:nvPr/>
            </p:nvGrpSpPr>
            <p:grpSpPr>
              <a:xfrm flipH="1">
                <a:off x="5765155" y="2924944"/>
                <a:ext cx="267965" cy="504056"/>
                <a:chOff x="5765155" y="2924944"/>
                <a:chExt cx="360040" cy="504056"/>
              </a:xfrm>
              <a:grpFill/>
            </p:grpSpPr>
            <p:sp>
              <p:nvSpPr>
                <p:cNvPr id="76" name="フローチャート: 手操作入力 123"/>
                <p:cNvSpPr/>
                <p:nvPr/>
              </p:nvSpPr>
              <p:spPr>
                <a:xfrm rot="5400000">
                  <a:off x="5661087" y="3032956"/>
                  <a:ext cx="360040" cy="144016"/>
                </a:xfrm>
                <a:prstGeom prst="flowChartManualInpu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" name="台形 76"/>
                <p:cNvSpPr/>
                <p:nvPr/>
              </p:nvSpPr>
              <p:spPr>
                <a:xfrm rot="10800000">
                  <a:off x="5801160" y="3296542"/>
                  <a:ext cx="288032" cy="132458"/>
                </a:xfrm>
                <a:prstGeom prst="trapezoid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" name="フローチャート: 代替処理 125"/>
                <p:cNvSpPr/>
                <p:nvPr/>
              </p:nvSpPr>
              <p:spPr>
                <a:xfrm>
                  <a:off x="5765155" y="3248980"/>
                  <a:ext cx="360040" cy="72008"/>
                </a:xfrm>
                <a:prstGeom prst="flowChartAlternateProcess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73" name="正方形/長方形 72"/>
              <p:cNvSpPr/>
              <p:nvPr/>
            </p:nvSpPr>
            <p:spPr>
              <a:xfrm>
                <a:off x="5573118" y="3191944"/>
                <a:ext cx="45719" cy="258088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" name="角丸四角形 73"/>
              <p:cNvSpPr/>
              <p:nvPr/>
            </p:nvSpPr>
            <p:spPr>
              <a:xfrm>
                <a:off x="5440728" y="3139764"/>
                <a:ext cx="310499" cy="62296"/>
              </a:xfrm>
              <a:prstGeom prst="round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" name="片側の 2 つの角を切り取った四角形 74"/>
              <p:cNvSpPr/>
              <p:nvPr/>
            </p:nvSpPr>
            <p:spPr>
              <a:xfrm>
                <a:off x="5523969" y="3429000"/>
                <a:ext cx="144016" cy="45719"/>
              </a:xfrm>
              <a:prstGeom prst="snip2Same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8" name="グループ化 47"/>
            <p:cNvGrpSpPr/>
            <p:nvPr/>
          </p:nvGrpSpPr>
          <p:grpSpPr>
            <a:xfrm>
              <a:off x="6705782" y="5069879"/>
              <a:ext cx="230829" cy="522057"/>
              <a:chOff x="6705782" y="5069879"/>
              <a:chExt cx="230829" cy="522057"/>
            </a:xfrm>
          </p:grpSpPr>
          <p:sp>
            <p:nvSpPr>
              <p:cNvPr id="56" name="角丸四角形 55"/>
              <p:cNvSpPr/>
              <p:nvPr/>
            </p:nvSpPr>
            <p:spPr>
              <a:xfrm>
                <a:off x="6710017" y="5197447"/>
                <a:ext cx="114015" cy="241368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" name="角丸四角形 56"/>
              <p:cNvSpPr/>
              <p:nvPr/>
            </p:nvSpPr>
            <p:spPr>
              <a:xfrm>
                <a:off x="6876084" y="5429417"/>
                <a:ext cx="54477" cy="162519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" name="角丸四角形 57"/>
              <p:cNvSpPr/>
              <p:nvPr/>
            </p:nvSpPr>
            <p:spPr>
              <a:xfrm rot="16669741">
                <a:off x="6822176" y="5345883"/>
                <a:ext cx="48413" cy="167069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" name="円/楕円 58"/>
              <p:cNvSpPr/>
              <p:nvPr/>
            </p:nvSpPr>
            <p:spPr>
              <a:xfrm>
                <a:off x="6705782" y="5069879"/>
                <a:ext cx="126024" cy="12602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" name="角丸四角形 59"/>
              <p:cNvSpPr/>
              <p:nvPr/>
            </p:nvSpPr>
            <p:spPr>
              <a:xfrm rot="16669741">
                <a:off x="6828870" y="5207838"/>
                <a:ext cx="48413" cy="167069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9" name="グループ化 48"/>
            <p:cNvGrpSpPr/>
            <p:nvPr/>
          </p:nvGrpSpPr>
          <p:grpSpPr>
            <a:xfrm flipH="1">
              <a:off x="7065615" y="5069879"/>
              <a:ext cx="230829" cy="522057"/>
              <a:chOff x="6705782" y="5069879"/>
              <a:chExt cx="230829" cy="522057"/>
            </a:xfrm>
          </p:grpSpPr>
          <p:sp>
            <p:nvSpPr>
              <p:cNvPr id="51" name="角丸四角形 50"/>
              <p:cNvSpPr/>
              <p:nvPr/>
            </p:nvSpPr>
            <p:spPr>
              <a:xfrm>
                <a:off x="6710017" y="5197447"/>
                <a:ext cx="114015" cy="241368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" name="角丸四角形 51"/>
              <p:cNvSpPr/>
              <p:nvPr/>
            </p:nvSpPr>
            <p:spPr>
              <a:xfrm>
                <a:off x="6876084" y="5429417"/>
                <a:ext cx="54477" cy="162519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" name="角丸四角形 52"/>
              <p:cNvSpPr/>
              <p:nvPr/>
            </p:nvSpPr>
            <p:spPr>
              <a:xfrm rot="16669741">
                <a:off x="6822176" y="5345883"/>
                <a:ext cx="48413" cy="167069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" name="円/楕円 53"/>
              <p:cNvSpPr/>
              <p:nvPr/>
            </p:nvSpPr>
            <p:spPr>
              <a:xfrm>
                <a:off x="6705782" y="5069879"/>
                <a:ext cx="126024" cy="12602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" name="角丸四角形 54"/>
              <p:cNvSpPr/>
              <p:nvPr/>
            </p:nvSpPr>
            <p:spPr>
              <a:xfrm rot="16669741">
                <a:off x="6828870" y="5207838"/>
                <a:ext cx="48413" cy="167069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92136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</Words>
  <Application>Microsoft Office PowerPoint</Application>
  <PresentationFormat>A4 210 x 297 mm</PresentationFormat>
  <Paragraphs>9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pop368_満席</dc:title>
  <dc:subject>pop368_満席</dc:subject>
  <dc:creator>http://www.digipot.net</dc:creator>
  <cp:lastModifiedBy/>
  <cp:revision>1</cp:revision>
  <dcterms:created xsi:type="dcterms:W3CDTF">2014-07-30T05:46:22Z</dcterms:created>
  <dcterms:modified xsi:type="dcterms:W3CDTF">2014-08-26T05:49:48Z</dcterms:modified>
  <cp:version>1</cp:version>
</cp:coreProperties>
</file>