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181" y="-62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961251"/>
            <a:ext cx="9900055" cy="40780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59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満席</a:t>
            </a:r>
            <a:endParaRPr kumimoji="1" lang="ja-JP" altLang="en-US" sz="259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916246"/>
            <a:ext cx="9900055" cy="40780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59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満席</a:t>
            </a:r>
            <a:endParaRPr kumimoji="1" lang="ja-JP" altLang="en-US" sz="259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グループ化 43"/>
          <p:cNvGrpSpPr/>
          <p:nvPr/>
        </p:nvGrpSpPr>
        <p:grpSpPr>
          <a:xfrm>
            <a:off x="1988628" y="1508760"/>
            <a:ext cx="5687668" cy="3951280"/>
            <a:chOff x="6551923" y="5069879"/>
            <a:chExt cx="868040" cy="603036"/>
          </a:xfrm>
        </p:grpSpPr>
        <p:grpSp>
          <p:nvGrpSpPr>
            <p:cNvPr id="45" name="グループ化 44"/>
            <p:cNvGrpSpPr/>
            <p:nvPr/>
          </p:nvGrpSpPr>
          <p:grpSpPr>
            <a:xfrm>
              <a:off x="6551923" y="5123140"/>
              <a:ext cx="868040" cy="549775"/>
              <a:chOff x="5165080" y="2924944"/>
              <a:chExt cx="868040" cy="549775"/>
            </a:xfrm>
            <a:solidFill>
              <a:schemeClr val="tx1"/>
            </a:solidFill>
          </p:grpSpPr>
          <p:grpSp>
            <p:nvGrpSpPr>
              <p:cNvPr id="58" name="グループ化 57"/>
              <p:cNvGrpSpPr/>
              <p:nvPr/>
            </p:nvGrpSpPr>
            <p:grpSpPr>
              <a:xfrm>
                <a:off x="5165080" y="2924944"/>
                <a:ext cx="267965" cy="504056"/>
                <a:chOff x="5165080" y="2924944"/>
                <a:chExt cx="360040" cy="504056"/>
              </a:xfrm>
              <a:grpFill/>
            </p:grpSpPr>
            <p:sp>
              <p:nvSpPr>
                <p:cNvPr id="75" name="フローチャート: 手操作入力 126"/>
                <p:cNvSpPr/>
                <p:nvPr/>
              </p:nvSpPr>
              <p:spPr>
                <a:xfrm rot="5400000">
                  <a:off x="5061012" y="3032956"/>
                  <a:ext cx="360040" cy="144016"/>
                </a:xfrm>
                <a:prstGeom prst="flowChartManualInp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台形 75"/>
                <p:cNvSpPr/>
                <p:nvPr/>
              </p:nvSpPr>
              <p:spPr>
                <a:xfrm rot="10800000">
                  <a:off x="5201085" y="3296542"/>
                  <a:ext cx="288032" cy="13245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ローチャート: 代替処理 128"/>
                <p:cNvSpPr/>
                <p:nvPr/>
              </p:nvSpPr>
              <p:spPr>
                <a:xfrm>
                  <a:off x="5165080" y="3248980"/>
                  <a:ext cx="360040" cy="72008"/>
                </a:xfrm>
                <a:prstGeom prst="flowChartAlternate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" name="グループ化 58"/>
              <p:cNvGrpSpPr/>
              <p:nvPr/>
            </p:nvGrpSpPr>
            <p:grpSpPr>
              <a:xfrm flipH="1">
                <a:off x="5765155" y="2924944"/>
                <a:ext cx="267965" cy="504056"/>
                <a:chOff x="5765155" y="2924944"/>
                <a:chExt cx="360040" cy="504056"/>
              </a:xfrm>
              <a:grpFill/>
            </p:grpSpPr>
            <p:sp>
              <p:nvSpPr>
                <p:cNvPr id="72" name="フローチャート: 手操作入力 123"/>
                <p:cNvSpPr/>
                <p:nvPr/>
              </p:nvSpPr>
              <p:spPr>
                <a:xfrm rot="5400000">
                  <a:off x="5661087" y="3032956"/>
                  <a:ext cx="360040" cy="144016"/>
                </a:xfrm>
                <a:prstGeom prst="flowChartManualInp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台形 72"/>
                <p:cNvSpPr/>
                <p:nvPr/>
              </p:nvSpPr>
              <p:spPr>
                <a:xfrm rot="10800000">
                  <a:off x="5801160" y="3296542"/>
                  <a:ext cx="288032" cy="13245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ローチャート: 代替処理 125"/>
                <p:cNvSpPr/>
                <p:nvPr/>
              </p:nvSpPr>
              <p:spPr>
                <a:xfrm>
                  <a:off x="5765155" y="3248980"/>
                  <a:ext cx="360040" cy="72008"/>
                </a:xfrm>
                <a:prstGeom prst="flowChartAlternate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正方形/長方形 68"/>
              <p:cNvSpPr/>
              <p:nvPr/>
            </p:nvSpPr>
            <p:spPr>
              <a:xfrm>
                <a:off x="5573118" y="3191944"/>
                <a:ext cx="45719" cy="2580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角丸四角形 69"/>
              <p:cNvSpPr/>
              <p:nvPr/>
            </p:nvSpPr>
            <p:spPr>
              <a:xfrm>
                <a:off x="5440728" y="3139764"/>
                <a:ext cx="310499" cy="62296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片側の 2 つの角を切り取った四角形 70"/>
              <p:cNvSpPr/>
              <p:nvPr/>
            </p:nvSpPr>
            <p:spPr>
              <a:xfrm>
                <a:off x="5523969" y="3429000"/>
                <a:ext cx="144016" cy="45719"/>
              </a:xfrm>
              <a:prstGeom prst="snip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>
              <a:off x="6705782" y="5069879"/>
              <a:ext cx="230829" cy="522057"/>
              <a:chOff x="6705782" y="5069879"/>
              <a:chExt cx="230829" cy="522057"/>
            </a:xfrm>
          </p:grpSpPr>
          <p:sp>
            <p:nvSpPr>
              <p:cNvPr id="53" name="角丸四角形 52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角丸四角形 53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角丸四角形 54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55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角丸四角形 56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 flipH="1">
              <a:off x="7065615" y="5069879"/>
              <a:ext cx="230829" cy="522057"/>
              <a:chOff x="6705782" y="5069879"/>
              <a:chExt cx="230829" cy="522057"/>
            </a:xfrm>
          </p:grpSpPr>
          <p:sp>
            <p:nvSpPr>
              <p:cNvPr id="48" name="角丸四角形 47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169404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満席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2624044" y="923124"/>
            <a:ext cx="4416836" cy="3068420"/>
            <a:chOff x="6551923" y="5069879"/>
            <a:chExt cx="868040" cy="603036"/>
          </a:xfrm>
        </p:grpSpPr>
        <p:grpSp>
          <p:nvGrpSpPr>
            <p:cNvPr id="39" name="グループ化 38"/>
            <p:cNvGrpSpPr/>
            <p:nvPr/>
          </p:nvGrpSpPr>
          <p:grpSpPr>
            <a:xfrm>
              <a:off x="6551923" y="5123140"/>
              <a:ext cx="868040" cy="549775"/>
              <a:chOff x="5165080" y="2924944"/>
              <a:chExt cx="868040" cy="549775"/>
            </a:xfrm>
            <a:solidFill>
              <a:schemeClr val="tx1"/>
            </a:solidFill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165080" y="2924944"/>
                <a:ext cx="267965" cy="504056"/>
                <a:chOff x="5165080" y="2924944"/>
                <a:chExt cx="360040" cy="504056"/>
              </a:xfrm>
              <a:grpFill/>
            </p:grpSpPr>
            <p:sp>
              <p:nvSpPr>
                <p:cNvPr id="76" name="フローチャート: 手操作入力 126"/>
                <p:cNvSpPr/>
                <p:nvPr/>
              </p:nvSpPr>
              <p:spPr>
                <a:xfrm rot="5400000">
                  <a:off x="5061012" y="3032956"/>
                  <a:ext cx="360040" cy="144016"/>
                </a:xfrm>
                <a:prstGeom prst="flowChartManualInp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台形 76"/>
                <p:cNvSpPr/>
                <p:nvPr/>
              </p:nvSpPr>
              <p:spPr>
                <a:xfrm rot="10800000">
                  <a:off x="5201085" y="3296542"/>
                  <a:ext cx="288032" cy="13245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ローチャート: 代替処理 128"/>
                <p:cNvSpPr/>
                <p:nvPr/>
              </p:nvSpPr>
              <p:spPr>
                <a:xfrm>
                  <a:off x="5165080" y="3248980"/>
                  <a:ext cx="360040" cy="72008"/>
                </a:xfrm>
                <a:prstGeom prst="flowChartAlternate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" name="グループ化 68"/>
              <p:cNvGrpSpPr/>
              <p:nvPr/>
            </p:nvGrpSpPr>
            <p:grpSpPr>
              <a:xfrm flipH="1">
                <a:off x="5765155" y="2924944"/>
                <a:ext cx="267965" cy="504056"/>
                <a:chOff x="5765155" y="2924944"/>
                <a:chExt cx="360040" cy="504056"/>
              </a:xfrm>
              <a:grpFill/>
            </p:grpSpPr>
            <p:sp>
              <p:nvSpPr>
                <p:cNvPr id="73" name="フローチャート: 手操作入力 123"/>
                <p:cNvSpPr/>
                <p:nvPr/>
              </p:nvSpPr>
              <p:spPr>
                <a:xfrm rot="5400000">
                  <a:off x="5661087" y="3032956"/>
                  <a:ext cx="360040" cy="144016"/>
                </a:xfrm>
                <a:prstGeom prst="flowChartManualInp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台形 73"/>
                <p:cNvSpPr/>
                <p:nvPr/>
              </p:nvSpPr>
              <p:spPr>
                <a:xfrm rot="10800000">
                  <a:off x="5801160" y="3296542"/>
                  <a:ext cx="288032" cy="13245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ローチャート: 代替処理 125"/>
                <p:cNvSpPr/>
                <p:nvPr/>
              </p:nvSpPr>
              <p:spPr>
                <a:xfrm>
                  <a:off x="5765155" y="3248980"/>
                  <a:ext cx="360040" cy="72008"/>
                </a:xfrm>
                <a:prstGeom prst="flowChartAlternate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正方形/長方形 69"/>
              <p:cNvSpPr/>
              <p:nvPr/>
            </p:nvSpPr>
            <p:spPr>
              <a:xfrm>
                <a:off x="5573118" y="3191944"/>
                <a:ext cx="45719" cy="2580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角丸四角形 70"/>
              <p:cNvSpPr/>
              <p:nvPr/>
            </p:nvSpPr>
            <p:spPr>
              <a:xfrm>
                <a:off x="5440728" y="3139764"/>
                <a:ext cx="310499" cy="62296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片側の 2 つの角を切り取った四角形 71"/>
              <p:cNvSpPr/>
              <p:nvPr/>
            </p:nvSpPr>
            <p:spPr>
              <a:xfrm>
                <a:off x="5523969" y="3429000"/>
                <a:ext cx="144016" cy="45719"/>
              </a:xfrm>
              <a:prstGeom prst="snip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/>
            <p:cNvGrpSpPr/>
            <p:nvPr/>
          </p:nvGrpSpPr>
          <p:grpSpPr>
            <a:xfrm>
              <a:off x="6705782" y="5069879"/>
              <a:ext cx="230829" cy="522057"/>
              <a:chOff x="6705782" y="5069879"/>
              <a:chExt cx="230829" cy="522057"/>
            </a:xfrm>
          </p:grpSpPr>
          <p:sp>
            <p:nvSpPr>
              <p:cNvPr id="47" name="角丸四角形 46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角丸四角形 66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 flipH="1">
              <a:off x="7065615" y="5069879"/>
              <a:ext cx="230829" cy="522057"/>
              <a:chOff x="6705782" y="5069879"/>
              <a:chExt cx="230829" cy="522057"/>
            </a:xfrm>
          </p:grpSpPr>
          <p:sp>
            <p:nvSpPr>
              <p:cNvPr id="42" name="角丸四角形 41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角丸四角形 43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44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80" y="617783"/>
            <a:ext cx="940604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ご案内しますのでお待ち下さい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457343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満席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2957571" y="1498940"/>
            <a:ext cx="4035862" cy="2803754"/>
            <a:chOff x="6551923" y="5069879"/>
            <a:chExt cx="868040" cy="603036"/>
          </a:xfrm>
        </p:grpSpPr>
        <p:grpSp>
          <p:nvGrpSpPr>
            <p:cNvPr id="45" name="グループ化 44"/>
            <p:cNvGrpSpPr/>
            <p:nvPr/>
          </p:nvGrpSpPr>
          <p:grpSpPr>
            <a:xfrm>
              <a:off x="6551923" y="5123140"/>
              <a:ext cx="868040" cy="549775"/>
              <a:chOff x="5165080" y="2924944"/>
              <a:chExt cx="868040" cy="549775"/>
            </a:xfrm>
            <a:solidFill>
              <a:schemeClr val="tx1"/>
            </a:solidFill>
          </p:grpSpPr>
          <p:grpSp>
            <p:nvGrpSpPr>
              <p:cNvPr id="58" name="グループ化 57"/>
              <p:cNvGrpSpPr/>
              <p:nvPr/>
            </p:nvGrpSpPr>
            <p:grpSpPr>
              <a:xfrm>
                <a:off x="5165080" y="2924944"/>
                <a:ext cx="267965" cy="504056"/>
                <a:chOff x="5165080" y="2924944"/>
                <a:chExt cx="360040" cy="504056"/>
              </a:xfrm>
              <a:grpFill/>
            </p:grpSpPr>
            <p:sp>
              <p:nvSpPr>
                <p:cNvPr id="77" name="フローチャート: 手操作入力 126"/>
                <p:cNvSpPr/>
                <p:nvPr/>
              </p:nvSpPr>
              <p:spPr>
                <a:xfrm rot="5400000">
                  <a:off x="5061012" y="3032956"/>
                  <a:ext cx="360040" cy="144016"/>
                </a:xfrm>
                <a:prstGeom prst="flowChartManualInp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台形 77"/>
                <p:cNvSpPr/>
                <p:nvPr/>
              </p:nvSpPr>
              <p:spPr>
                <a:xfrm rot="10800000">
                  <a:off x="5201085" y="3296542"/>
                  <a:ext cx="288032" cy="13245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ローチャート: 代替処理 128"/>
                <p:cNvSpPr/>
                <p:nvPr/>
              </p:nvSpPr>
              <p:spPr>
                <a:xfrm>
                  <a:off x="5165080" y="3248980"/>
                  <a:ext cx="360040" cy="72008"/>
                </a:xfrm>
                <a:prstGeom prst="flowChartAlternate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/>
              <p:cNvGrpSpPr/>
              <p:nvPr/>
            </p:nvGrpSpPr>
            <p:grpSpPr>
              <a:xfrm flipH="1">
                <a:off x="5765155" y="2924944"/>
                <a:ext cx="267965" cy="504056"/>
                <a:chOff x="5765155" y="2924944"/>
                <a:chExt cx="360040" cy="504056"/>
              </a:xfrm>
              <a:grpFill/>
            </p:grpSpPr>
            <p:sp>
              <p:nvSpPr>
                <p:cNvPr id="74" name="フローチャート: 手操作入力 123"/>
                <p:cNvSpPr/>
                <p:nvPr/>
              </p:nvSpPr>
              <p:spPr>
                <a:xfrm rot="5400000">
                  <a:off x="5661087" y="3032956"/>
                  <a:ext cx="360040" cy="144016"/>
                </a:xfrm>
                <a:prstGeom prst="flowChartManualInp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台形 74"/>
                <p:cNvSpPr/>
                <p:nvPr/>
              </p:nvSpPr>
              <p:spPr>
                <a:xfrm rot="10800000">
                  <a:off x="5801160" y="3296542"/>
                  <a:ext cx="288032" cy="13245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ローチャート: 代替処理 125"/>
                <p:cNvSpPr/>
                <p:nvPr/>
              </p:nvSpPr>
              <p:spPr>
                <a:xfrm>
                  <a:off x="5765155" y="3248980"/>
                  <a:ext cx="360040" cy="72008"/>
                </a:xfrm>
                <a:prstGeom prst="flowChartAlternate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正方形/長方形 70"/>
              <p:cNvSpPr/>
              <p:nvPr/>
            </p:nvSpPr>
            <p:spPr>
              <a:xfrm>
                <a:off x="5573118" y="3191944"/>
                <a:ext cx="45719" cy="2580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角丸四角形 71"/>
              <p:cNvSpPr/>
              <p:nvPr/>
            </p:nvSpPr>
            <p:spPr>
              <a:xfrm>
                <a:off x="5440728" y="3139764"/>
                <a:ext cx="310499" cy="62296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片側の 2 つの角を切り取った四角形 72"/>
              <p:cNvSpPr/>
              <p:nvPr/>
            </p:nvSpPr>
            <p:spPr>
              <a:xfrm>
                <a:off x="5523969" y="3429000"/>
                <a:ext cx="144016" cy="45719"/>
              </a:xfrm>
              <a:prstGeom prst="snip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>
              <a:off x="6705782" y="5069879"/>
              <a:ext cx="230829" cy="522057"/>
              <a:chOff x="6705782" y="5069879"/>
              <a:chExt cx="230829" cy="522057"/>
            </a:xfrm>
          </p:grpSpPr>
          <p:sp>
            <p:nvSpPr>
              <p:cNvPr id="53" name="角丸四角形 52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角丸四角形 53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角丸四角形 54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55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角丸四角形 56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 flipH="1">
              <a:off x="7065615" y="5069879"/>
              <a:ext cx="230829" cy="522057"/>
              <a:chOff x="6705782" y="5069879"/>
              <a:chExt cx="230829" cy="522057"/>
            </a:xfrm>
          </p:grpSpPr>
          <p:sp>
            <p:nvSpPr>
              <p:cNvPr id="48" name="角丸四角形 47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80" y="525450"/>
            <a:ext cx="9406045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しばらくお待ち下さい</a:t>
            </a:r>
            <a:endParaRPr kumimoji="1" lang="ja-JP" altLang="en-US" sz="5400" b="1" spc="50" dirty="0">
              <a:ln w="11430"/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457343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満席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2957571" y="1498940"/>
            <a:ext cx="4035862" cy="2803754"/>
            <a:chOff x="6551923" y="5069879"/>
            <a:chExt cx="868040" cy="603036"/>
          </a:xfrm>
        </p:grpSpPr>
        <p:grpSp>
          <p:nvGrpSpPr>
            <p:cNvPr id="45" name="グループ化 44"/>
            <p:cNvGrpSpPr/>
            <p:nvPr/>
          </p:nvGrpSpPr>
          <p:grpSpPr>
            <a:xfrm>
              <a:off x="6551923" y="5123140"/>
              <a:ext cx="868040" cy="549775"/>
              <a:chOff x="5165080" y="2924944"/>
              <a:chExt cx="868040" cy="549775"/>
            </a:xfrm>
            <a:solidFill>
              <a:schemeClr val="tx1"/>
            </a:solidFill>
          </p:grpSpPr>
          <p:grpSp>
            <p:nvGrpSpPr>
              <p:cNvPr id="58" name="グループ化 57"/>
              <p:cNvGrpSpPr/>
              <p:nvPr/>
            </p:nvGrpSpPr>
            <p:grpSpPr>
              <a:xfrm>
                <a:off x="5165080" y="2924944"/>
                <a:ext cx="267965" cy="504056"/>
                <a:chOff x="5165080" y="2924944"/>
                <a:chExt cx="360040" cy="504056"/>
              </a:xfrm>
              <a:grpFill/>
            </p:grpSpPr>
            <p:sp>
              <p:nvSpPr>
                <p:cNvPr id="77" name="フローチャート: 手操作入力 126"/>
                <p:cNvSpPr/>
                <p:nvPr/>
              </p:nvSpPr>
              <p:spPr>
                <a:xfrm rot="5400000">
                  <a:off x="5061012" y="3032956"/>
                  <a:ext cx="360040" cy="144016"/>
                </a:xfrm>
                <a:prstGeom prst="flowChartManualInp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台形 77"/>
                <p:cNvSpPr/>
                <p:nvPr/>
              </p:nvSpPr>
              <p:spPr>
                <a:xfrm rot="10800000">
                  <a:off x="5201085" y="3296542"/>
                  <a:ext cx="288032" cy="13245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ローチャート: 代替処理 128"/>
                <p:cNvSpPr/>
                <p:nvPr/>
              </p:nvSpPr>
              <p:spPr>
                <a:xfrm>
                  <a:off x="5165080" y="3248980"/>
                  <a:ext cx="360040" cy="72008"/>
                </a:xfrm>
                <a:prstGeom prst="flowChartAlternate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/>
              <p:cNvGrpSpPr/>
              <p:nvPr/>
            </p:nvGrpSpPr>
            <p:grpSpPr>
              <a:xfrm flipH="1">
                <a:off x="5765155" y="2924944"/>
                <a:ext cx="267965" cy="504056"/>
                <a:chOff x="5765155" y="2924944"/>
                <a:chExt cx="360040" cy="504056"/>
              </a:xfrm>
              <a:grpFill/>
            </p:grpSpPr>
            <p:sp>
              <p:nvSpPr>
                <p:cNvPr id="74" name="フローチャート: 手操作入力 123"/>
                <p:cNvSpPr/>
                <p:nvPr/>
              </p:nvSpPr>
              <p:spPr>
                <a:xfrm rot="5400000">
                  <a:off x="5661087" y="3032956"/>
                  <a:ext cx="360040" cy="144016"/>
                </a:xfrm>
                <a:prstGeom prst="flowChartManualInp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台形 74"/>
                <p:cNvSpPr/>
                <p:nvPr/>
              </p:nvSpPr>
              <p:spPr>
                <a:xfrm rot="10800000">
                  <a:off x="5801160" y="3296542"/>
                  <a:ext cx="288032" cy="13245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ローチャート: 代替処理 125"/>
                <p:cNvSpPr/>
                <p:nvPr/>
              </p:nvSpPr>
              <p:spPr>
                <a:xfrm>
                  <a:off x="5765155" y="3248980"/>
                  <a:ext cx="360040" cy="72008"/>
                </a:xfrm>
                <a:prstGeom prst="flowChartAlternate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正方形/長方形 70"/>
              <p:cNvSpPr/>
              <p:nvPr/>
            </p:nvSpPr>
            <p:spPr>
              <a:xfrm>
                <a:off x="5573118" y="3191944"/>
                <a:ext cx="45719" cy="2580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角丸四角形 71"/>
              <p:cNvSpPr/>
              <p:nvPr/>
            </p:nvSpPr>
            <p:spPr>
              <a:xfrm>
                <a:off x="5440728" y="3139764"/>
                <a:ext cx="310499" cy="62296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片側の 2 つの角を切り取った四角形 72"/>
              <p:cNvSpPr/>
              <p:nvPr/>
            </p:nvSpPr>
            <p:spPr>
              <a:xfrm>
                <a:off x="5523969" y="3429000"/>
                <a:ext cx="144016" cy="45719"/>
              </a:xfrm>
              <a:prstGeom prst="snip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>
              <a:off x="6705782" y="5069879"/>
              <a:ext cx="230829" cy="522057"/>
              <a:chOff x="6705782" y="5069879"/>
              <a:chExt cx="230829" cy="522057"/>
            </a:xfrm>
          </p:grpSpPr>
          <p:sp>
            <p:nvSpPr>
              <p:cNvPr id="53" name="角丸四角形 52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角丸四角形 53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角丸四角形 54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55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角丸四角形 56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 flipH="1">
              <a:off x="7065615" y="5069879"/>
              <a:ext cx="230829" cy="522057"/>
              <a:chOff x="6705782" y="5069879"/>
              <a:chExt cx="230829" cy="522057"/>
            </a:xfrm>
          </p:grpSpPr>
          <p:sp>
            <p:nvSpPr>
              <p:cNvPr id="48" name="角丸四角形 47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92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pop368_満席</dc:title>
  <dc:subject>pop368_満席</dc:subject>
  <dc:creator>http://www.digipot.net</dc:creator>
  <cp:lastModifiedBy/>
  <cp:revision>1</cp:revision>
  <dcterms:created xsi:type="dcterms:W3CDTF">2014-07-30T05:46:34Z</dcterms:created>
  <dcterms:modified xsi:type="dcterms:W3CDTF">2014-08-26T05:49:50Z</dcterms:modified>
  <cp:version>1</cp:version>
</cp:coreProperties>
</file>