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3" r:id="rId3"/>
    <p:sldId id="270" r:id="rId4"/>
    <p:sldId id="285" r:id="rId5"/>
    <p:sldId id="284" r:id="rId6"/>
    <p:sldId id="286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663300"/>
    <a:srgbClr val="FF6600"/>
    <a:srgbClr val="CC99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498" y="-31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683695" y="624834"/>
            <a:ext cx="3262432" cy="8594661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お回り下さい</a:t>
            </a:r>
            <a:endParaRPr lang="ja-JP" altLang="en-US" sz="110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766956" y="1333361"/>
            <a:ext cx="3262432" cy="4978286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0000"/>
                </a:solidFill>
              </a:rPr>
              <a:t>裏口</a:t>
            </a:r>
            <a:endParaRPr lang="ja-JP" altLang="en-US" sz="11000" dirty="0">
              <a:solidFill>
                <a:srgbClr val="FF0000"/>
              </a:solidFill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3113965" y="6323932"/>
            <a:ext cx="3262432" cy="1509388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rgbClr val="FF0000"/>
                </a:solidFill>
              </a:rPr>
              <a:t>に</a:t>
            </a:r>
            <a:endParaRPr lang="ja-JP" altLang="en-US" sz="11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647832" y="624835"/>
            <a:ext cx="3262432" cy="8594661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chemeClr val="tx1"/>
                </a:solidFill>
                <a:effectLst/>
              </a:rPr>
              <a:t>お回り下さい</a:t>
            </a:r>
            <a:endParaRPr lang="ja-JP" altLang="en-US" sz="11000" dirty="0"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686848" y="1333362"/>
            <a:ext cx="3262432" cy="4978286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chemeClr val="tx1"/>
                </a:solidFill>
                <a:effectLst/>
              </a:rPr>
              <a:t>裏口</a:t>
            </a:r>
            <a:endParaRPr lang="ja-JP" altLang="en-US" sz="11000" dirty="0">
              <a:solidFill>
                <a:schemeClr val="tx1"/>
              </a:solidFill>
              <a:effectLst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3158970" y="6278927"/>
            <a:ext cx="3262432" cy="1509388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chemeClr val="tx1"/>
                </a:solidFill>
                <a:effectLst/>
              </a:rPr>
              <a:t>に</a:t>
            </a:r>
            <a:endParaRPr lang="ja-JP" altLang="en-US" sz="11000" dirty="0"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188256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6" name="グループ化 45"/>
          <p:cNvGrpSpPr/>
          <p:nvPr/>
        </p:nvGrpSpPr>
        <p:grpSpPr>
          <a:xfrm>
            <a:off x="567012" y="2020313"/>
            <a:ext cx="5617458" cy="5617458"/>
            <a:chOff x="959094" y="2924606"/>
            <a:chExt cx="2160240" cy="2160240"/>
          </a:xfrm>
        </p:grpSpPr>
        <p:sp>
          <p:nvSpPr>
            <p:cNvPr id="47" name="円/楕円 46"/>
            <p:cNvSpPr/>
            <p:nvPr/>
          </p:nvSpPr>
          <p:spPr>
            <a:xfrm>
              <a:off x="959094" y="2924606"/>
              <a:ext cx="2160240" cy="2160240"/>
            </a:xfrm>
            <a:prstGeom prst="ellipse">
              <a:avLst/>
            </a:prstGeom>
            <a:solidFill>
              <a:srgbClr val="FF99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48" name="グループ化 47"/>
            <p:cNvGrpSpPr/>
            <p:nvPr/>
          </p:nvGrpSpPr>
          <p:grpSpPr>
            <a:xfrm>
              <a:off x="1263454" y="3070262"/>
              <a:ext cx="1614299" cy="1800200"/>
              <a:chOff x="2576736" y="1844824"/>
              <a:chExt cx="1614299" cy="1800200"/>
            </a:xfrm>
          </p:grpSpPr>
          <p:sp>
            <p:nvSpPr>
              <p:cNvPr id="49" name="正方形/長方形 48"/>
              <p:cNvSpPr/>
              <p:nvPr/>
            </p:nvSpPr>
            <p:spPr>
              <a:xfrm>
                <a:off x="3440832" y="1844824"/>
                <a:ext cx="524232" cy="846836"/>
              </a:xfrm>
              <a:prstGeom prst="rect">
                <a:avLst/>
              </a:prstGeom>
              <a:solidFill>
                <a:srgbClr val="6633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0" name="正方形/長方形 49"/>
              <p:cNvSpPr/>
              <p:nvPr/>
            </p:nvSpPr>
            <p:spPr>
              <a:xfrm>
                <a:off x="2576736" y="2060848"/>
                <a:ext cx="1080120" cy="1584176"/>
              </a:xfrm>
              <a:prstGeom prst="rect">
                <a:avLst/>
              </a:prstGeom>
              <a:solidFill>
                <a:srgbClr val="996633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1" name="正方形/長方形 50"/>
              <p:cNvSpPr/>
              <p:nvPr/>
            </p:nvSpPr>
            <p:spPr>
              <a:xfrm>
                <a:off x="2648744" y="2132856"/>
                <a:ext cx="936104" cy="1512168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2" name="上カーブ矢印 51"/>
              <p:cNvSpPr/>
              <p:nvPr/>
            </p:nvSpPr>
            <p:spPr>
              <a:xfrm rot="18000000">
                <a:off x="3291795" y="2493314"/>
                <a:ext cx="1147542" cy="650938"/>
              </a:xfrm>
              <a:prstGeom prst="curvedUpArrow">
                <a:avLst>
                  <a:gd name="adj1" fmla="val 20448"/>
                  <a:gd name="adj2" fmla="val 50000"/>
                  <a:gd name="adj3" fmla="val 38992"/>
                </a:avLst>
              </a:prstGeom>
              <a:solidFill>
                <a:srgbClr val="FF33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3" name="円/楕円 52"/>
              <p:cNvSpPr/>
              <p:nvPr/>
            </p:nvSpPr>
            <p:spPr>
              <a:xfrm>
                <a:off x="3368824" y="2818783"/>
                <a:ext cx="144016" cy="144016"/>
              </a:xfrm>
              <a:prstGeom prst="ellipse">
                <a:avLst/>
              </a:prstGeom>
              <a:solidFill>
                <a:sysClr val="window" lastClr="FFFFFF">
                  <a:lumMod val="50000"/>
                </a:sysClr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テキスト ボックス 21"/>
          <p:cNvSpPr txBox="1"/>
          <p:nvPr/>
        </p:nvSpPr>
        <p:spPr>
          <a:xfrm>
            <a:off x="5945" y="569687"/>
            <a:ext cx="6852055" cy="264687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600" dirty="0" smtClean="0"/>
              <a:t>裏口</a:t>
            </a:r>
            <a:r>
              <a:rPr lang="ja-JP" altLang="en-US" sz="8800" dirty="0" smtClean="0"/>
              <a:t>に</a:t>
            </a:r>
            <a:endParaRPr lang="ja-JP" altLang="en-US" sz="8800" dirty="0"/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5945" y="7956431"/>
            <a:ext cx="6852055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/>
              <a:t>お回り下さい</a:t>
            </a:r>
            <a:endParaRPr lang="ja-JP" altLang="en-US" sz="8000" dirty="0"/>
          </a:p>
        </p:txBody>
      </p:sp>
      <p:grpSp>
        <p:nvGrpSpPr>
          <p:cNvPr id="32" name="グループ化 31"/>
          <p:cNvGrpSpPr/>
          <p:nvPr/>
        </p:nvGrpSpPr>
        <p:grpSpPr>
          <a:xfrm>
            <a:off x="1150782" y="3063456"/>
            <a:ext cx="4449918" cy="4449918"/>
            <a:chOff x="959094" y="2924606"/>
            <a:chExt cx="2160240" cy="2160240"/>
          </a:xfrm>
        </p:grpSpPr>
        <p:sp>
          <p:nvSpPr>
            <p:cNvPr id="33" name="円/楕円 32"/>
            <p:cNvSpPr/>
            <p:nvPr/>
          </p:nvSpPr>
          <p:spPr>
            <a:xfrm>
              <a:off x="959094" y="2924606"/>
              <a:ext cx="2160240" cy="2160240"/>
            </a:xfrm>
            <a:prstGeom prst="ellipse">
              <a:avLst/>
            </a:prstGeom>
            <a:solidFill>
              <a:srgbClr val="FF99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34" name="グループ化 33"/>
            <p:cNvGrpSpPr/>
            <p:nvPr/>
          </p:nvGrpSpPr>
          <p:grpSpPr>
            <a:xfrm>
              <a:off x="1263454" y="3070262"/>
              <a:ext cx="1614299" cy="1800200"/>
              <a:chOff x="2576736" y="1844824"/>
              <a:chExt cx="1614299" cy="1800200"/>
            </a:xfrm>
          </p:grpSpPr>
          <p:sp>
            <p:nvSpPr>
              <p:cNvPr id="35" name="正方形/長方形 34"/>
              <p:cNvSpPr/>
              <p:nvPr/>
            </p:nvSpPr>
            <p:spPr>
              <a:xfrm>
                <a:off x="3440832" y="1844824"/>
                <a:ext cx="524232" cy="846836"/>
              </a:xfrm>
              <a:prstGeom prst="rect">
                <a:avLst/>
              </a:prstGeom>
              <a:solidFill>
                <a:srgbClr val="6633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6" name="正方形/長方形 35"/>
              <p:cNvSpPr/>
              <p:nvPr/>
            </p:nvSpPr>
            <p:spPr>
              <a:xfrm>
                <a:off x="2576736" y="2060848"/>
                <a:ext cx="1080120" cy="1584176"/>
              </a:xfrm>
              <a:prstGeom prst="rect">
                <a:avLst/>
              </a:prstGeom>
              <a:solidFill>
                <a:srgbClr val="996633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7" name="正方形/長方形 36"/>
              <p:cNvSpPr/>
              <p:nvPr/>
            </p:nvSpPr>
            <p:spPr>
              <a:xfrm>
                <a:off x="2648744" y="2132856"/>
                <a:ext cx="936104" cy="1512168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8" name="上カーブ矢印 37"/>
              <p:cNvSpPr/>
              <p:nvPr/>
            </p:nvSpPr>
            <p:spPr>
              <a:xfrm rot="18000000">
                <a:off x="3291795" y="2493314"/>
                <a:ext cx="1147542" cy="650938"/>
              </a:xfrm>
              <a:prstGeom prst="curvedUpArrow">
                <a:avLst>
                  <a:gd name="adj1" fmla="val 20448"/>
                  <a:gd name="adj2" fmla="val 50000"/>
                  <a:gd name="adj3" fmla="val 38992"/>
                </a:avLst>
              </a:prstGeom>
              <a:solidFill>
                <a:srgbClr val="FF33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9" name="円/楕円 38"/>
              <p:cNvSpPr/>
              <p:nvPr/>
            </p:nvSpPr>
            <p:spPr>
              <a:xfrm>
                <a:off x="3368824" y="2818783"/>
                <a:ext cx="144016" cy="144016"/>
              </a:xfrm>
              <a:prstGeom prst="ellipse">
                <a:avLst/>
              </a:prstGeom>
              <a:solidFill>
                <a:sysClr val="window" lastClr="FFFFFF">
                  <a:lumMod val="50000"/>
                </a:sysClr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998333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テキスト ボックス 37"/>
          <p:cNvSpPr txBox="1"/>
          <p:nvPr/>
        </p:nvSpPr>
        <p:spPr>
          <a:xfrm>
            <a:off x="0" y="542510"/>
            <a:ext cx="6858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6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正面口からは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入れません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50" name="テキスト ボックス 149"/>
          <p:cNvSpPr txBox="1"/>
          <p:nvPr/>
        </p:nvSpPr>
        <p:spPr>
          <a:xfrm>
            <a:off x="5945" y="6337409"/>
            <a:ext cx="6852055" cy="22159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800" dirty="0" smtClean="0"/>
              <a:t>裏口</a:t>
            </a:r>
            <a:r>
              <a:rPr lang="ja-JP" altLang="en-US" sz="8000" dirty="0" smtClean="0"/>
              <a:t>に</a:t>
            </a:r>
            <a:endParaRPr lang="ja-JP" altLang="en-US" sz="8000" dirty="0"/>
          </a:p>
        </p:txBody>
      </p:sp>
      <p:sp>
        <p:nvSpPr>
          <p:cNvPr id="151" name="テキスト ボックス 150"/>
          <p:cNvSpPr txBox="1"/>
          <p:nvPr/>
        </p:nvSpPr>
        <p:spPr>
          <a:xfrm>
            <a:off x="5945" y="8159969"/>
            <a:ext cx="6852055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/>
              <a:t>お回り下さい</a:t>
            </a:r>
            <a:endParaRPr lang="ja-JP" altLang="en-US" sz="8000" dirty="0"/>
          </a:p>
        </p:txBody>
      </p:sp>
      <p:grpSp>
        <p:nvGrpSpPr>
          <p:cNvPr id="33" name="グループ化 32"/>
          <p:cNvGrpSpPr/>
          <p:nvPr/>
        </p:nvGrpSpPr>
        <p:grpSpPr>
          <a:xfrm>
            <a:off x="1699422" y="2649654"/>
            <a:ext cx="3352638" cy="3352638"/>
            <a:chOff x="959094" y="2924606"/>
            <a:chExt cx="2160240" cy="2160240"/>
          </a:xfrm>
        </p:grpSpPr>
        <p:sp>
          <p:nvSpPr>
            <p:cNvPr id="34" name="円/楕円 33"/>
            <p:cNvSpPr/>
            <p:nvPr/>
          </p:nvSpPr>
          <p:spPr>
            <a:xfrm>
              <a:off x="959094" y="2924606"/>
              <a:ext cx="2160240" cy="2160240"/>
            </a:xfrm>
            <a:prstGeom prst="ellipse">
              <a:avLst/>
            </a:prstGeom>
            <a:solidFill>
              <a:srgbClr val="FF99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35" name="グループ化 34"/>
            <p:cNvGrpSpPr/>
            <p:nvPr/>
          </p:nvGrpSpPr>
          <p:grpSpPr>
            <a:xfrm>
              <a:off x="1263454" y="3070262"/>
              <a:ext cx="1614299" cy="1800200"/>
              <a:chOff x="2576736" y="1844824"/>
              <a:chExt cx="1614299" cy="1800200"/>
            </a:xfrm>
          </p:grpSpPr>
          <p:sp>
            <p:nvSpPr>
              <p:cNvPr id="36" name="正方形/長方形 35"/>
              <p:cNvSpPr/>
              <p:nvPr/>
            </p:nvSpPr>
            <p:spPr>
              <a:xfrm>
                <a:off x="3440832" y="1844824"/>
                <a:ext cx="524232" cy="846836"/>
              </a:xfrm>
              <a:prstGeom prst="rect">
                <a:avLst/>
              </a:prstGeom>
              <a:solidFill>
                <a:srgbClr val="6633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7" name="正方形/長方形 36"/>
              <p:cNvSpPr/>
              <p:nvPr/>
            </p:nvSpPr>
            <p:spPr>
              <a:xfrm>
                <a:off x="2576736" y="2060848"/>
                <a:ext cx="1080120" cy="1584176"/>
              </a:xfrm>
              <a:prstGeom prst="rect">
                <a:avLst/>
              </a:prstGeom>
              <a:solidFill>
                <a:srgbClr val="996633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9" name="正方形/長方形 38"/>
              <p:cNvSpPr/>
              <p:nvPr/>
            </p:nvSpPr>
            <p:spPr>
              <a:xfrm>
                <a:off x="2648744" y="2132856"/>
                <a:ext cx="936104" cy="1512168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0" name="上カーブ矢印 39"/>
              <p:cNvSpPr/>
              <p:nvPr/>
            </p:nvSpPr>
            <p:spPr>
              <a:xfrm rot="18000000">
                <a:off x="3291795" y="2493314"/>
                <a:ext cx="1147542" cy="650938"/>
              </a:xfrm>
              <a:prstGeom prst="curvedUpArrow">
                <a:avLst>
                  <a:gd name="adj1" fmla="val 20448"/>
                  <a:gd name="adj2" fmla="val 50000"/>
                  <a:gd name="adj3" fmla="val 38992"/>
                </a:avLst>
              </a:prstGeom>
              <a:solidFill>
                <a:srgbClr val="FF33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9" name="円/楕円 68"/>
              <p:cNvSpPr/>
              <p:nvPr/>
            </p:nvSpPr>
            <p:spPr>
              <a:xfrm>
                <a:off x="3368824" y="2818783"/>
                <a:ext cx="144016" cy="144016"/>
              </a:xfrm>
              <a:prstGeom prst="ellipse">
                <a:avLst/>
              </a:prstGeom>
              <a:solidFill>
                <a:sysClr val="window" lastClr="FFFFFF">
                  <a:lumMod val="50000"/>
                </a:sysClr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31614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テキスト ボックス 37"/>
          <p:cNvSpPr txBox="1"/>
          <p:nvPr/>
        </p:nvSpPr>
        <p:spPr>
          <a:xfrm>
            <a:off x="0" y="542510"/>
            <a:ext cx="6858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6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只今締め切って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おります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50" name="テキスト ボックス 149"/>
          <p:cNvSpPr txBox="1"/>
          <p:nvPr/>
        </p:nvSpPr>
        <p:spPr>
          <a:xfrm>
            <a:off x="5945" y="6337409"/>
            <a:ext cx="6852055" cy="22159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800" dirty="0" smtClean="0"/>
              <a:t>裏口</a:t>
            </a:r>
            <a:r>
              <a:rPr lang="ja-JP" altLang="en-US" sz="8000" dirty="0" smtClean="0"/>
              <a:t>に</a:t>
            </a:r>
            <a:endParaRPr lang="ja-JP" altLang="en-US" sz="8000" dirty="0"/>
          </a:p>
        </p:txBody>
      </p:sp>
      <p:sp>
        <p:nvSpPr>
          <p:cNvPr id="151" name="テキスト ボックス 150"/>
          <p:cNvSpPr txBox="1"/>
          <p:nvPr/>
        </p:nvSpPr>
        <p:spPr>
          <a:xfrm>
            <a:off x="5945" y="8159969"/>
            <a:ext cx="6852055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/>
              <a:t>お回り下さい</a:t>
            </a:r>
            <a:endParaRPr lang="ja-JP" altLang="en-US" sz="8000" dirty="0"/>
          </a:p>
        </p:txBody>
      </p:sp>
      <p:grpSp>
        <p:nvGrpSpPr>
          <p:cNvPr id="33" name="グループ化 32"/>
          <p:cNvGrpSpPr/>
          <p:nvPr/>
        </p:nvGrpSpPr>
        <p:grpSpPr>
          <a:xfrm>
            <a:off x="1699422" y="2649654"/>
            <a:ext cx="3352638" cy="3352638"/>
            <a:chOff x="959094" y="2924606"/>
            <a:chExt cx="2160240" cy="2160240"/>
          </a:xfrm>
        </p:grpSpPr>
        <p:sp>
          <p:nvSpPr>
            <p:cNvPr id="34" name="円/楕円 33"/>
            <p:cNvSpPr/>
            <p:nvPr/>
          </p:nvSpPr>
          <p:spPr>
            <a:xfrm>
              <a:off x="959094" y="2924606"/>
              <a:ext cx="2160240" cy="2160240"/>
            </a:xfrm>
            <a:prstGeom prst="ellipse">
              <a:avLst/>
            </a:prstGeom>
            <a:solidFill>
              <a:srgbClr val="FF9966"/>
            </a:solidFill>
            <a:ln w="381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35" name="グループ化 34"/>
            <p:cNvGrpSpPr/>
            <p:nvPr/>
          </p:nvGrpSpPr>
          <p:grpSpPr>
            <a:xfrm>
              <a:off x="1263454" y="3070262"/>
              <a:ext cx="1614299" cy="1800200"/>
              <a:chOff x="2576736" y="1844824"/>
              <a:chExt cx="1614299" cy="1800200"/>
            </a:xfrm>
          </p:grpSpPr>
          <p:sp>
            <p:nvSpPr>
              <p:cNvPr id="36" name="正方形/長方形 35"/>
              <p:cNvSpPr/>
              <p:nvPr/>
            </p:nvSpPr>
            <p:spPr>
              <a:xfrm>
                <a:off x="3440832" y="1844824"/>
                <a:ext cx="524232" cy="846836"/>
              </a:xfrm>
              <a:prstGeom prst="rect">
                <a:avLst/>
              </a:prstGeom>
              <a:solidFill>
                <a:srgbClr val="6633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7" name="正方形/長方形 36"/>
              <p:cNvSpPr/>
              <p:nvPr/>
            </p:nvSpPr>
            <p:spPr>
              <a:xfrm>
                <a:off x="2576736" y="2060848"/>
                <a:ext cx="1080120" cy="1584176"/>
              </a:xfrm>
              <a:prstGeom prst="rect">
                <a:avLst/>
              </a:prstGeom>
              <a:solidFill>
                <a:srgbClr val="996633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9" name="正方形/長方形 38"/>
              <p:cNvSpPr/>
              <p:nvPr/>
            </p:nvSpPr>
            <p:spPr>
              <a:xfrm>
                <a:off x="2648744" y="2132856"/>
                <a:ext cx="936104" cy="1512168"/>
              </a:xfrm>
              <a:prstGeom prst="rect">
                <a:avLst/>
              </a:prstGeom>
              <a:solidFill>
                <a:srgbClr val="F79646">
                  <a:lumMod val="50000"/>
                </a:srgbClr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0" name="上カーブ矢印 39"/>
              <p:cNvSpPr/>
              <p:nvPr/>
            </p:nvSpPr>
            <p:spPr>
              <a:xfrm rot="18000000">
                <a:off x="3291795" y="2493314"/>
                <a:ext cx="1147542" cy="650938"/>
              </a:xfrm>
              <a:prstGeom prst="curvedUpArrow">
                <a:avLst>
                  <a:gd name="adj1" fmla="val 20448"/>
                  <a:gd name="adj2" fmla="val 50000"/>
                  <a:gd name="adj3" fmla="val 38992"/>
                </a:avLst>
              </a:prstGeom>
              <a:solidFill>
                <a:srgbClr val="FF33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9" name="円/楕円 68"/>
              <p:cNvSpPr/>
              <p:nvPr/>
            </p:nvSpPr>
            <p:spPr>
              <a:xfrm>
                <a:off x="3368824" y="2818783"/>
                <a:ext cx="144016" cy="144016"/>
              </a:xfrm>
              <a:prstGeom prst="ellipse">
                <a:avLst/>
              </a:prstGeom>
              <a:solidFill>
                <a:sysClr val="window" lastClr="FFFFFF">
                  <a:lumMod val="50000"/>
                </a:sysClr>
              </a:solidFill>
              <a:ln w="381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010904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</Words>
  <Application>Microsoft Office PowerPoint</Application>
  <PresentationFormat>A4 210 x 297 mm</PresentationFormat>
  <Paragraphs>16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pop365_裏口にお回り下さい</dc:title>
  <dc:subject>pop365_裏口にお回り下さい</dc:subject>
  <dc:creator>http://www.digipot.net</dc:creator>
  <cp:lastModifiedBy/>
  <cp:revision>1</cp:revision>
  <dcterms:created xsi:type="dcterms:W3CDTF">2014-07-30T07:14:29Z</dcterms:created>
  <dcterms:modified xsi:type="dcterms:W3CDTF">2014-08-26T04:50:05Z</dcterms:modified>
  <cp:version>1</cp:version>
</cp:coreProperties>
</file>

<file path=docProps/thumbnail.jpeg>
</file>