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6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181" y="-62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08720"/>
            <a:ext cx="9900055" cy="533992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3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裏口</a:t>
            </a:r>
            <a:r>
              <a:rPr kumimoji="1" lang="ja-JP" altLang="en-US" sz="13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endParaRPr kumimoji="1" lang="en-US" altLang="ja-JP" sz="23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1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お回り下さい</a:t>
            </a:r>
            <a:endParaRPr kumimoji="1" lang="en-US" altLang="ja-JP" sz="111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63715"/>
            <a:ext cx="9900055" cy="533992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3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裏口</a:t>
            </a:r>
            <a:r>
              <a:rPr kumimoji="1"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endParaRPr kumimoji="1" lang="en-US" altLang="ja-JP" sz="23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1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お回り下さい</a:t>
            </a:r>
            <a:endParaRPr kumimoji="1" lang="en-US" altLang="ja-JP" sz="111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2072680" y="638690"/>
            <a:ext cx="5617458" cy="5617458"/>
            <a:chOff x="959094" y="2924606"/>
            <a:chExt cx="2160240" cy="2160240"/>
          </a:xfrm>
        </p:grpSpPr>
        <p:sp>
          <p:nvSpPr>
            <p:cNvPr id="31" name="円/楕円 30"/>
            <p:cNvSpPr/>
            <p:nvPr/>
          </p:nvSpPr>
          <p:spPr>
            <a:xfrm>
              <a:off x="959094" y="2924606"/>
              <a:ext cx="2160240" cy="2160240"/>
            </a:xfrm>
            <a:prstGeom prst="ellipse">
              <a:avLst/>
            </a:prstGeom>
            <a:solidFill>
              <a:srgbClr val="FF99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1263454" y="3070262"/>
              <a:ext cx="1614299" cy="1800200"/>
              <a:chOff x="2576736" y="1844824"/>
              <a:chExt cx="1614299" cy="1800200"/>
            </a:xfrm>
          </p:grpSpPr>
          <p:sp>
            <p:nvSpPr>
              <p:cNvPr id="33" name="正方形/長方形 32"/>
              <p:cNvSpPr/>
              <p:nvPr/>
            </p:nvSpPr>
            <p:spPr>
              <a:xfrm>
                <a:off x="3440832" y="1844824"/>
                <a:ext cx="524232" cy="846836"/>
              </a:xfrm>
              <a:prstGeom prst="rect">
                <a:avLst/>
              </a:prstGeom>
              <a:solidFill>
                <a:srgbClr val="6633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2576736" y="2060848"/>
                <a:ext cx="1080120" cy="1584176"/>
              </a:xfrm>
              <a:prstGeom prst="rect">
                <a:avLst/>
              </a:prstGeom>
              <a:solidFill>
                <a:srgbClr val="996633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2648744" y="2132856"/>
                <a:ext cx="936104" cy="1512168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上カーブ矢印 35"/>
              <p:cNvSpPr/>
              <p:nvPr/>
            </p:nvSpPr>
            <p:spPr>
              <a:xfrm rot="18000000">
                <a:off x="3291795" y="2493314"/>
                <a:ext cx="1147542" cy="650938"/>
              </a:xfrm>
              <a:prstGeom prst="curvedUpArrow">
                <a:avLst>
                  <a:gd name="adj1" fmla="val 20448"/>
                  <a:gd name="adj2" fmla="val 50000"/>
                  <a:gd name="adj3" fmla="val 38992"/>
                </a:avLst>
              </a:prstGeom>
              <a:solidFill>
                <a:srgbClr val="FF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3368824" y="2818783"/>
                <a:ext cx="144016" cy="144016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テキスト ボックス 235"/>
          <p:cNvSpPr txBox="1"/>
          <p:nvPr/>
        </p:nvSpPr>
        <p:spPr>
          <a:xfrm>
            <a:off x="5945" y="50367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裏口</a:t>
            </a:r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お回り下さい</a:t>
            </a:r>
            <a:endParaRPr kumimoji="1" lang="ja-JP" altLang="en-US" sz="8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744798" y="1991680"/>
            <a:ext cx="4273222" cy="4273222"/>
            <a:chOff x="959094" y="2924606"/>
            <a:chExt cx="2160240" cy="2160240"/>
          </a:xfrm>
        </p:grpSpPr>
        <p:sp>
          <p:nvSpPr>
            <p:cNvPr id="32" name="円/楕円 31"/>
            <p:cNvSpPr/>
            <p:nvPr/>
          </p:nvSpPr>
          <p:spPr>
            <a:xfrm>
              <a:off x="959094" y="2924606"/>
              <a:ext cx="2160240" cy="2160240"/>
            </a:xfrm>
            <a:prstGeom prst="ellipse">
              <a:avLst/>
            </a:prstGeom>
            <a:solidFill>
              <a:srgbClr val="FF99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1263454" y="3070262"/>
              <a:ext cx="1614299" cy="1800200"/>
              <a:chOff x="2576736" y="1844824"/>
              <a:chExt cx="1614299" cy="1800200"/>
            </a:xfrm>
          </p:grpSpPr>
          <p:sp>
            <p:nvSpPr>
              <p:cNvPr id="34" name="正方形/長方形 33"/>
              <p:cNvSpPr/>
              <p:nvPr/>
            </p:nvSpPr>
            <p:spPr>
              <a:xfrm>
                <a:off x="3440832" y="1844824"/>
                <a:ext cx="524232" cy="846836"/>
              </a:xfrm>
              <a:prstGeom prst="rect">
                <a:avLst/>
              </a:prstGeom>
              <a:solidFill>
                <a:srgbClr val="6633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2576736" y="2060848"/>
                <a:ext cx="1080120" cy="1584176"/>
              </a:xfrm>
              <a:prstGeom prst="rect">
                <a:avLst/>
              </a:prstGeom>
              <a:solidFill>
                <a:srgbClr val="996633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2648744" y="2132856"/>
                <a:ext cx="936104" cy="1512168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上カーブ矢印 36"/>
              <p:cNvSpPr/>
              <p:nvPr/>
            </p:nvSpPr>
            <p:spPr>
              <a:xfrm rot="18000000">
                <a:off x="3291795" y="2493314"/>
                <a:ext cx="1147542" cy="650938"/>
              </a:xfrm>
              <a:prstGeom prst="curvedUpArrow">
                <a:avLst>
                  <a:gd name="adj1" fmla="val 20448"/>
                  <a:gd name="adj2" fmla="val 50000"/>
                  <a:gd name="adj3" fmla="val 38992"/>
                </a:avLst>
              </a:prstGeom>
              <a:solidFill>
                <a:srgbClr val="FF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3368824" y="2818783"/>
                <a:ext cx="144016" cy="144016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正面口からは入れません</a:t>
            </a:r>
            <a:endParaRPr kumimoji="1" lang="en-US" altLang="ja-JP" sz="5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45" y="509418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裏口</a:t>
            </a:r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お回り下さい</a:t>
            </a:r>
            <a:endParaRPr kumimoji="1" lang="ja-JP" altLang="en-US" sz="8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3224858" y="1520648"/>
            <a:ext cx="3313102" cy="3313102"/>
            <a:chOff x="959094" y="2924606"/>
            <a:chExt cx="2160240" cy="2160240"/>
          </a:xfrm>
        </p:grpSpPr>
        <p:sp>
          <p:nvSpPr>
            <p:cNvPr id="34" name="円/楕円 33"/>
            <p:cNvSpPr/>
            <p:nvPr/>
          </p:nvSpPr>
          <p:spPr>
            <a:xfrm>
              <a:off x="959094" y="2924606"/>
              <a:ext cx="2160240" cy="2160240"/>
            </a:xfrm>
            <a:prstGeom prst="ellipse">
              <a:avLst/>
            </a:prstGeom>
            <a:solidFill>
              <a:srgbClr val="FF99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1263454" y="3070262"/>
              <a:ext cx="1614299" cy="1800200"/>
              <a:chOff x="2576736" y="1844824"/>
              <a:chExt cx="1614299" cy="1800200"/>
            </a:xfrm>
          </p:grpSpPr>
          <p:sp>
            <p:nvSpPr>
              <p:cNvPr id="36" name="正方形/長方形 35"/>
              <p:cNvSpPr/>
              <p:nvPr/>
            </p:nvSpPr>
            <p:spPr>
              <a:xfrm>
                <a:off x="3440832" y="1844824"/>
                <a:ext cx="524232" cy="846836"/>
              </a:xfrm>
              <a:prstGeom prst="rect">
                <a:avLst/>
              </a:prstGeom>
              <a:solidFill>
                <a:srgbClr val="6633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2576736" y="2060848"/>
                <a:ext cx="1080120" cy="1584176"/>
              </a:xfrm>
              <a:prstGeom prst="rect">
                <a:avLst/>
              </a:prstGeom>
              <a:solidFill>
                <a:srgbClr val="996633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2648744" y="2132856"/>
                <a:ext cx="936104" cy="1512168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上カーブ矢印 66"/>
              <p:cNvSpPr/>
              <p:nvPr/>
            </p:nvSpPr>
            <p:spPr>
              <a:xfrm rot="18000000">
                <a:off x="3291795" y="2493314"/>
                <a:ext cx="1147542" cy="650938"/>
              </a:xfrm>
              <a:prstGeom prst="curvedUpArrow">
                <a:avLst>
                  <a:gd name="adj1" fmla="val 20448"/>
                  <a:gd name="adj2" fmla="val 50000"/>
                  <a:gd name="adj3" fmla="val 38992"/>
                </a:avLst>
              </a:prstGeom>
              <a:solidFill>
                <a:srgbClr val="FF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3368824" y="2818783"/>
                <a:ext cx="144016" cy="144016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070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497285"/>
            <a:ext cx="990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只今締め切って</a:t>
            </a: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おります</a:t>
            </a:r>
            <a:endParaRPr kumimoji="1" lang="en-US" altLang="ja-JP" sz="5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45" y="509418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裏口</a:t>
            </a:r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お回り下さい</a:t>
            </a:r>
            <a:endParaRPr kumimoji="1" lang="ja-JP" altLang="en-US" sz="8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3224858" y="1520648"/>
            <a:ext cx="3313102" cy="3313102"/>
            <a:chOff x="959094" y="2924606"/>
            <a:chExt cx="2160240" cy="2160240"/>
          </a:xfrm>
        </p:grpSpPr>
        <p:sp>
          <p:nvSpPr>
            <p:cNvPr id="34" name="円/楕円 33"/>
            <p:cNvSpPr/>
            <p:nvPr/>
          </p:nvSpPr>
          <p:spPr>
            <a:xfrm>
              <a:off x="959094" y="2924606"/>
              <a:ext cx="2160240" cy="2160240"/>
            </a:xfrm>
            <a:prstGeom prst="ellipse">
              <a:avLst/>
            </a:prstGeom>
            <a:solidFill>
              <a:srgbClr val="FF99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1263454" y="3070262"/>
              <a:ext cx="1614299" cy="1800200"/>
              <a:chOff x="2576736" y="1844824"/>
              <a:chExt cx="1614299" cy="1800200"/>
            </a:xfrm>
          </p:grpSpPr>
          <p:sp>
            <p:nvSpPr>
              <p:cNvPr id="36" name="正方形/長方形 35"/>
              <p:cNvSpPr/>
              <p:nvPr/>
            </p:nvSpPr>
            <p:spPr>
              <a:xfrm>
                <a:off x="3440832" y="1844824"/>
                <a:ext cx="524232" cy="846836"/>
              </a:xfrm>
              <a:prstGeom prst="rect">
                <a:avLst/>
              </a:prstGeom>
              <a:solidFill>
                <a:srgbClr val="6633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2576736" y="2060848"/>
                <a:ext cx="1080120" cy="1584176"/>
              </a:xfrm>
              <a:prstGeom prst="rect">
                <a:avLst/>
              </a:prstGeom>
              <a:solidFill>
                <a:srgbClr val="996633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2648744" y="2132856"/>
                <a:ext cx="936104" cy="1512168"/>
              </a:xfrm>
              <a:prstGeom prst="rect">
                <a:avLst/>
              </a:prstGeom>
              <a:solidFill>
                <a:srgbClr val="F79646">
                  <a:lumMod val="50000"/>
                </a:srgbClr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上カーブ矢印 66"/>
              <p:cNvSpPr/>
              <p:nvPr/>
            </p:nvSpPr>
            <p:spPr>
              <a:xfrm rot="18000000">
                <a:off x="3291795" y="2493314"/>
                <a:ext cx="1147542" cy="650938"/>
              </a:xfrm>
              <a:prstGeom prst="curvedUpArrow">
                <a:avLst>
                  <a:gd name="adj1" fmla="val 20448"/>
                  <a:gd name="adj2" fmla="val 50000"/>
                  <a:gd name="adj3" fmla="val 38992"/>
                </a:avLst>
              </a:prstGeom>
              <a:solidFill>
                <a:srgbClr val="FF33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3368824" y="2818783"/>
                <a:ext cx="144016" cy="144016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365006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pop365_裏口にお回り下さい</dc:title>
  <dc:subject>pop365_裏口にお回り下さい</dc:subject>
  <dc:creator>http://www.digipot.net</dc:creator>
  <cp:lastModifiedBy/>
  <cp:revision>1</cp:revision>
  <dcterms:created xsi:type="dcterms:W3CDTF">2014-07-30T07:14:20Z</dcterms:created>
  <dcterms:modified xsi:type="dcterms:W3CDTF">2014-08-26T04:50:07Z</dcterms:modified>
  <cp:version>1</cp:version>
</cp:coreProperties>
</file>