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9" r:id="rId5"/>
    <p:sldId id="281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800000"/>
    <a:srgbClr val="CC6600"/>
    <a:srgbClr val="FF6600"/>
    <a:srgbClr val="CC9900"/>
    <a:srgbClr val="663300"/>
    <a:srgbClr val="003300"/>
    <a:srgbClr val="996633"/>
    <a:srgbClr val="FFCC6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050" y="-33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182470"/>
            <a:ext cx="2954655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移動禁止</a:t>
            </a:r>
            <a:endParaRPr lang="ja-JP" altLang="en-US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227475"/>
            <a:ext cx="2954655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移動禁止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503555" y="2062407"/>
            <a:ext cx="5974387" cy="5846896"/>
            <a:chOff x="3873964" y="3463832"/>
            <a:chExt cx="1916165" cy="1875275"/>
          </a:xfrm>
        </p:grpSpPr>
        <p:grpSp>
          <p:nvGrpSpPr>
            <p:cNvPr id="25" name="グループ化 24"/>
            <p:cNvGrpSpPr/>
            <p:nvPr/>
          </p:nvGrpSpPr>
          <p:grpSpPr>
            <a:xfrm>
              <a:off x="3873964" y="3848252"/>
              <a:ext cx="1916165" cy="1042052"/>
              <a:chOff x="3863690" y="5358632"/>
              <a:chExt cx="1916165" cy="1042052"/>
            </a:xfrm>
          </p:grpSpPr>
          <p:grpSp>
            <p:nvGrpSpPr>
              <p:cNvPr id="27" name="グループ化 26"/>
              <p:cNvGrpSpPr/>
              <p:nvPr/>
            </p:nvGrpSpPr>
            <p:grpSpPr>
              <a:xfrm>
                <a:off x="3863690" y="5435600"/>
                <a:ext cx="1160782" cy="952500"/>
                <a:chOff x="3595368" y="5480050"/>
                <a:chExt cx="1330964" cy="952500"/>
              </a:xfrm>
              <a:solidFill>
                <a:srgbClr val="FFC000"/>
              </a:solidFill>
            </p:grpSpPr>
            <p:sp>
              <p:nvSpPr>
                <p:cNvPr id="41" name="角丸四角形 40"/>
                <p:cNvSpPr/>
                <p:nvPr/>
              </p:nvSpPr>
              <p:spPr>
                <a:xfrm>
                  <a:off x="3595368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" name="角丸四角形 41"/>
                <p:cNvSpPr/>
                <p:nvPr/>
              </p:nvSpPr>
              <p:spPr>
                <a:xfrm>
                  <a:off x="4260850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" name="角丸四角形 42"/>
                <p:cNvSpPr/>
                <p:nvPr/>
              </p:nvSpPr>
              <p:spPr>
                <a:xfrm>
                  <a:off x="3928109" y="548005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8" name="グループ化 27"/>
              <p:cNvGrpSpPr/>
              <p:nvPr/>
            </p:nvGrpSpPr>
            <p:grpSpPr>
              <a:xfrm>
                <a:off x="4734276" y="5358632"/>
                <a:ext cx="1045579" cy="1042052"/>
                <a:chOff x="4734276" y="5358632"/>
                <a:chExt cx="1045579" cy="1042052"/>
              </a:xfrm>
            </p:grpSpPr>
            <p:sp>
              <p:nvSpPr>
                <p:cNvPr id="29" name="円/楕円 28"/>
                <p:cNvSpPr/>
                <p:nvPr/>
              </p:nvSpPr>
              <p:spPr>
                <a:xfrm>
                  <a:off x="4917825" y="5358632"/>
                  <a:ext cx="311844" cy="311844"/>
                </a:xfrm>
                <a:prstGeom prst="ellipse">
                  <a:avLst/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角丸四角形 29"/>
                <p:cNvSpPr/>
                <p:nvPr/>
              </p:nvSpPr>
              <p:spPr>
                <a:xfrm rot="19800000">
                  <a:off x="5174444" y="5574740"/>
                  <a:ext cx="330200" cy="5969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角丸四角形 30"/>
                <p:cNvSpPr/>
                <p:nvPr/>
              </p:nvSpPr>
              <p:spPr>
                <a:xfrm rot="5400000">
                  <a:off x="4913444" y="5520948"/>
                  <a:ext cx="122535" cy="4808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角丸四角形 31"/>
                <p:cNvSpPr/>
                <p:nvPr/>
              </p:nvSpPr>
              <p:spPr>
                <a:xfrm>
                  <a:off x="5135809" y="6104474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角丸四角形 37"/>
                <p:cNvSpPr/>
                <p:nvPr/>
              </p:nvSpPr>
              <p:spPr>
                <a:xfrm rot="3600000">
                  <a:off x="5211719" y="5969526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角丸四角形 38"/>
                <p:cNvSpPr/>
                <p:nvPr/>
              </p:nvSpPr>
              <p:spPr>
                <a:xfrm rot="20700000">
                  <a:off x="5466609" y="6001959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角丸四角形 39"/>
                <p:cNvSpPr/>
                <p:nvPr/>
              </p:nvSpPr>
              <p:spPr>
                <a:xfrm rot="18000000">
                  <a:off x="5571518" y="6146213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6" name="禁止 25"/>
            <p:cNvSpPr/>
            <p:nvPr/>
          </p:nvSpPr>
          <p:spPr>
            <a:xfrm>
              <a:off x="3873964" y="3463832"/>
              <a:ext cx="1875275" cy="1875275"/>
            </a:xfrm>
            <a:prstGeom prst="noSmoking">
              <a:avLst>
                <a:gd name="adj" fmla="val 7190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320017" y="4885912"/>
            <a:ext cx="6214328" cy="50167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移動禁止</a:t>
            </a:r>
            <a:endParaRPr lang="ja-JP" altLang="en-US" sz="16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1409373" y="525152"/>
            <a:ext cx="4162752" cy="4073922"/>
            <a:chOff x="3873964" y="3463832"/>
            <a:chExt cx="1916165" cy="1875275"/>
          </a:xfrm>
        </p:grpSpPr>
        <p:grpSp>
          <p:nvGrpSpPr>
            <p:cNvPr id="39" name="グループ化 38"/>
            <p:cNvGrpSpPr/>
            <p:nvPr/>
          </p:nvGrpSpPr>
          <p:grpSpPr>
            <a:xfrm>
              <a:off x="3873964" y="3848252"/>
              <a:ext cx="1916165" cy="1042052"/>
              <a:chOff x="3863690" y="5358632"/>
              <a:chExt cx="1916165" cy="1042052"/>
            </a:xfrm>
          </p:grpSpPr>
          <p:grpSp>
            <p:nvGrpSpPr>
              <p:cNvPr id="41" name="グループ化 40"/>
              <p:cNvGrpSpPr/>
              <p:nvPr/>
            </p:nvGrpSpPr>
            <p:grpSpPr>
              <a:xfrm>
                <a:off x="3863690" y="5435600"/>
                <a:ext cx="1160782" cy="952500"/>
                <a:chOff x="3595368" y="5480050"/>
                <a:chExt cx="1330964" cy="952500"/>
              </a:xfrm>
              <a:solidFill>
                <a:srgbClr val="FFC000"/>
              </a:solidFill>
            </p:grpSpPr>
            <p:sp>
              <p:nvSpPr>
                <p:cNvPr id="50" name="角丸四角形 49"/>
                <p:cNvSpPr/>
                <p:nvPr/>
              </p:nvSpPr>
              <p:spPr>
                <a:xfrm>
                  <a:off x="3595368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角丸四角形 67"/>
                <p:cNvSpPr/>
                <p:nvPr/>
              </p:nvSpPr>
              <p:spPr>
                <a:xfrm>
                  <a:off x="4260850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角丸四角形 68"/>
                <p:cNvSpPr/>
                <p:nvPr/>
              </p:nvSpPr>
              <p:spPr>
                <a:xfrm>
                  <a:off x="3928109" y="548005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" name="グループ化 41"/>
              <p:cNvGrpSpPr/>
              <p:nvPr/>
            </p:nvGrpSpPr>
            <p:grpSpPr>
              <a:xfrm>
                <a:off x="4734276" y="5358632"/>
                <a:ext cx="1045579" cy="1042052"/>
                <a:chOff x="4734276" y="5358632"/>
                <a:chExt cx="1045579" cy="1042052"/>
              </a:xfrm>
            </p:grpSpPr>
            <p:sp>
              <p:nvSpPr>
                <p:cNvPr id="43" name="円/楕円 42"/>
                <p:cNvSpPr/>
                <p:nvPr/>
              </p:nvSpPr>
              <p:spPr>
                <a:xfrm>
                  <a:off x="4917825" y="5358632"/>
                  <a:ext cx="311844" cy="311844"/>
                </a:xfrm>
                <a:prstGeom prst="ellipse">
                  <a:avLst/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角丸四角形 43"/>
                <p:cNvSpPr/>
                <p:nvPr/>
              </p:nvSpPr>
              <p:spPr>
                <a:xfrm rot="19800000">
                  <a:off x="5174444" y="5574740"/>
                  <a:ext cx="330200" cy="5969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角丸四角形 44"/>
                <p:cNvSpPr/>
                <p:nvPr/>
              </p:nvSpPr>
              <p:spPr>
                <a:xfrm rot="5400000">
                  <a:off x="4913444" y="5520948"/>
                  <a:ext cx="122535" cy="4808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角丸四角形 45"/>
                <p:cNvSpPr/>
                <p:nvPr/>
              </p:nvSpPr>
              <p:spPr>
                <a:xfrm>
                  <a:off x="5135809" y="6104474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" name="角丸四角形 46"/>
                <p:cNvSpPr/>
                <p:nvPr/>
              </p:nvSpPr>
              <p:spPr>
                <a:xfrm rot="3600000">
                  <a:off x="5211719" y="5969526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角丸四角形 47"/>
                <p:cNvSpPr/>
                <p:nvPr/>
              </p:nvSpPr>
              <p:spPr>
                <a:xfrm rot="20700000">
                  <a:off x="5466609" y="6001959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角丸四角形 48"/>
                <p:cNvSpPr/>
                <p:nvPr/>
              </p:nvSpPr>
              <p:spPr>
                <a:xfrm rot="18000000">
                  <a:off x="5571518" y="6146213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0" name="禁止 39"/>
            <p:cNvSpPr/>
            <p:nvPr/>
          </p:nvSpPr>
          <p:spPr>
            <a:xfrm>
              <a:off x="3873964" y="3463832"/>
              <a:ext cx="1875275" cy="1875275"/>
            </a:xfrm>
            <a:prstGeom prst="noSmoking">
              <a:avLst>
                <a:gd name="adj" fmla="val 7190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5910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505219"/>
            <a:ext cx="6585522" cy="193899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移動禁止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430793"/>
            <a:ext cx="6585522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</a:t>
            </a:r>
            <a:r>
              <a:rPr lang="ja-JP" altLang="en-US" sz="54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ja-JP" altLang="en-US" sz="54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場所</a:t>
            </a:r>
            <a:r>
              <a:rPr lang="ja-JP" altLang="en-US" sz="54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endParaRPr lang="en-US" altLang="ja-JP" sz="54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移さないで</a:t>
            </a:r>
            <a:r>
              <a:rPr kumimoji="1" lang="en-US" altLang="ja-JP" sz="54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54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1107816" y="2207695"/>
            <a:ext cx="4835784" cy="4732590"/>
            <a:chOff x="3873964" y="3463832"/>
            <a:chExt cx="1916165" cy="1875275"/>
          </a:xfrm>
        </p:grpSpPr>
        <p:grpSp>
          <p:nvGrpSpPr>
            <p:cNvPr id="47" name="グループ化 46"/>
            <p:cNvGrpSpPr/>
            <p:nvPr/>
          </p:nvGrpSpPr>
          <p:grpSpPr>
            <a:xfrm>
              <a:off x="3873964" y="3848252"/>
              <a:ext cx="1916165" cy="1042052"/>
              <a:chOff x="3863690" y="5358632"/>
              <a:chExt cx="1916165" cy="1042052"/>
            </a:xfrm>
          </p:grpSpPr>
          <p:grpSp>
            <p:nvGrpSpPr>
              <p:cNvPr id="49" name="グループ化 48"/>
              <p:cNvGrpSpPr/>
              <p:nvPr/>
            </p:nvGrpSpPr>
            <p:grpSpPr>
              <a:xfrm>
                <a:off x="3863690" y="5435600"/>
                <a:ext cx="1160782" cy="952500"/>
                <a:chOff x="3595368" y="5480050"/>
                <a:chExt cx="1330964" cy="952500"/>
              </a:xfrm>
              <a:solidFill>
                <a:srgbClr val="FFC000"/>
              </a:solidFill>
            </p:grpSpPr>
            <p:sp>
              <p:nvSpPr>
                <p:cNvPr id="59" name="角丸四角形 58"/>
                <p:cNvSpPr/>
                <p:nvPr/>
              </p:nvSpPr>
              <p:spPr>
                <a:xfrm>
                  <a:off x="3595368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角丸四角形 59"/>
                <p:cNvSpPr/>
                <p:nvPr/>
              </p:nvSpPr>
              <p:spPr>
                <a:xfrm>
                  <a:off x="4260850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角丸四角形 70"/>
                <p:cNvSpPr/>
                <p:nvPr/>
              </p:nvSpPr>
              <p:spPr>
                <a:xfrm>
                  <a:off x="3928109" y="548005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1" name="グループ化 50"/>
              <p:cNvGrpSpPr/>
              <p:nvPr/>
            </p:nvGrpSpPr>
            <p:grpSpPr>
              <a:xfrm>
                <a:off x="4734276" y="5358632"/>
                <a:ext cx="1045579" cy="1042052"/>
                <a:chOff x="4734276" y="5358632"/>
                <a:chExt cx="1045579" cy="1042052"/>
              </a:xfrm>
            </p:grpSpPr>
            <p:sp>
              <p:nvSpPr>
                <p:cNvPr id="52" name="円/楕円 51"/>
                <p:cNvSpPr/>
                <p:nvPr/>
              </p:nvSpPr>
              <p:spPr>
                <a:xfrm>
                  <a:off x="4917825" y="5358632"/>
                  <a:ext cx="311844" cy="311844"/>
                </a:xfrm>
                <a:prstGeom prst="ellipse">
                  <a:avLst/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 rot="19800000">
                  <a:off x="5174444" y="5574740"/>
                  <a:ext cx="330200" cy="5969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角丸四角形 53"/>
                <p:cNvSpPr/>
                <p:nvPr/>
              </p:nvSpPr>
              <p:spPr>
                <a:xfrm rot="5400000">
                  <a:off x="4913444" y="5520948"/>
                  <a:ext cx="122535" cy="4808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>
                  <a:off x="5135809" y="6104474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角丸四角形 55"/>
                <p:cNvSpPr/>
                <p:nvPr/>
              </p:nvSpPr>
              <p:spPr>
                <a:xfrm rot="3600000">
                  <a:off x="5211719" y="5969526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>
                <a:xfrm rot="20700000">
                  <a:off x="5466609" y="6001959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角丸四角形 57"/>
                <p:cNvSpPr/>
                <p:nvPr/>
              </p:nvSpPr>
              <p:spPr>
                <a:xfrm rot="18000000">
                  <a:off x="5571518" y="6146213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8" name="禁止 47"/>
            <p:cNvSpPr/>
            <p:nvPr/>
          </p:nvSpPr>
          <p:spPr>
            <a:xfrm>
              <a:off x="3873964" y="3463832"/>
              <a:ext cx="1875275" cy="1875275"/>
            </a:xfrm>
            <a:prstGeom prst="noSmoking">
              <a:avLst>
                <a:gd name="adj" fmla="val 7190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00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505219"/>
            <a:ext cx="6585522" cy="193899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移動禁止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768594"/>
            <a:ext cx="6585522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絶対に動かすな</a:t>
            </a:r>
            <a:r>
              <a:rPr kumimoji="1" lang="en-US" altLang="ja-JP" sz="54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54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1107816" y="2207695"/>
            <a:ext cx="4835784" cy="4732590"/>
            <a:chOff x="3873964" y="3463832"/>
            <a:chExt cx="1916165" cy="1875275"/>
          </a:xfrm>
        </p:grpSpPr>
        <p:grpSp>
          <p:nvGrpSpPr>
            <p:cNvPr id="47" name="グループ化 46"/>
            <p:cNvGrpSpPr/>
            <p:nvPr/>
          </p:nvGrpSpPr>
          <p:grpSpPr>
            <a:xfrm>
              <a:off x="3873964" y="3848252"/>
              <a:ext cx="1916165" cy="1042052"/>
              <a:chOff x="3863690" y="5358632"/>
              <a:chExt cx="1916165" cy="1042052"/>
            </a:xfrm>
          </p:grpSpPr>
          <p:grpSp>
            <p:nvGrpSpPr>
              <p:cNvPr id="49" name="グループ化 48"/>
              <p:cNvGrpSpPr/>
              <p:nvPr/>
            </p:nvGrpSpPr>
            <p:grpSpPr>
              <a:xfrm>
                <a:off x="3863690" y="5435600"/>
                <a:ext cx="1160782" cy="952500"/>
                <a:chOff x="3595368" y="5480050"/>
                <a:chExt cx="1330964" cy="952500"/>
              </a:xfrm>
              <a:solidFill>
                <a:srgbClr val="FFC000"/>
              </a:solidFill>
            </p:grpSpPr>
            <p:sp>
              <p:nvSpPr>
                <p:cNvPr id="59" name="角丸四角形 58"/>
                <p:cNvSpPr/>
                <p:nvPr/>
              </p:nvSpPr>
              <p:spPr>
                <a:xfrm>
                  <a:off x="3595368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" name="角丸四角形 59"/>
                <p:cNvSpPr/>
                <p:nvPr/>
              </p:nvSpPr>
              <p:spPr>
                <a:xfrm>
                  <a:off x="4260850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角丸四角形 70"/>
                <p:cNvSpPr/>
                <p:nvPr/>
              </p:nvSpPr>
              <p:spPr>
                <a:xfrm>
                  <a:off x="3928109" y="548005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1" name="グループ化 50"/>
              <p:cNvGrpSpPr/>
              <p:nvPr/>
            </p:nvGrpSpPr>
            <p:grpSpPr>
              <a:xfrm>
                <a:off x="4734276" y="5358632"/>
                <a:ext cx="1045579" cy="1042052"/>
                <a:chOff x="4734276" y="5358632"/>
                <a:chExt cx="1045579" cy="1042052"/>
              </a:xfrm>
            </p:grpSpPr>
            <p:sp>
              <p:nvSpPr>
                <p:cNvPr id="52" name="円/楕円 51"/>
                <p:cNvSpPr/>
                <p:nvPr/>
              </p:nvSpPr>
              <p:spPr>
                <a:xfrm>
                  <a:off x="4917825" y="5358632"/>
                  <a:ext cx="311844" cy="311844"/>
                </a:xfrm>
                <a:prstGeom prst="ellipse">
                  <a:avLst/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 rot="19800000">
                  <a:off x="5174444" y="5574740"/>
                  <a:ext cx="330200" cy="5969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角丸四角形 53"/>
                <p:cNvSpPr/>
                <p:nvPr/>
              </p:nvSpPr>
              <p:spPr>
                <a:xfrm rot="5400000">
                  <a:off x="4913444" y="5520948"/>
                  <a:ext cx="122535" cy="4808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>
                  <a:off x="5135809" y="6104474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角丸四角形 55"/>
                <p:cNvSpPr/>
                <p:nvPr/>
              </p:nvSpPr>
              <p:spPr>
                <a:xfrm rot="3600000">
                  <a:off x="5211719" y="5969526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>
                <a:xfrm rot="20700000">
                  <a:off x="5466609" y="6001959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角丸四角形 57"/>
                <p:cNvSpPr/>
                <p:nvPr/>
              </p:nvSpPr>
              <p:spPr>
                <a:xfrm rot="18000000">
                  <a:off x="5571518" y="6146213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8" name="禁止 47"/>
            <p:cNvSpPr/>
            <p:nvPr/>
          </p:nvSpPr>
          <p:spPr>
            <a:xfrm>
              <a:off x="3873964" y="3463832"/>
              <a:ext cx="1875275" cy="1875275"/>
            </a:xfrm>
            <a:prstGeom prst="noSmoking">
              <a:avLst>
                <a:gd name="adj" fmla="val 7190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540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pop361_移動禁止</dc:title>
  <dc:subject>pop361_移動禁止</dc:subject>
  <dc:creator>http://www.digipot.net</dc:creator>
  <cp:lastModifiedBy/>
  <cp:revision>1</cp:revision>
  <dcterms:created xsi:type="dcterms:W3CDTF">2014-08-25T13:34:13Z</dcterms:created>
  <dcterms:modified xsi:type="dcterms:W3CDTF">2014-08-25T13:34:15Z</dcterms:modified>
  <cp:version>1</cp:version>
</cp:coreProperties>
</file>