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7" r:id="rId4"/>
    <p:sldId id="282" r:id="rId5"/>
    <p:sldId id="281" r:id="rId6"/>
    <p:sldId id="283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006600"/>
    <a:srgbClr val="FFCC66"/>
    <a:srgbClr val="99CCFF"/>
    <a:srgbClr val="CC6600"/>
    <a:srgbClr val="FF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53" d="100"/>
          <a:sy n="53" d="100"/>
        </p:scale>
        <p:origin x="-102" y="-17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2123855"/>
            <a:ext cx="9900055" cy="286232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80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移動禁止</a:t>
            </a:r>
            <a:endParaRPr kumimoji="1" lang="ja-JP" altLang="en-US" sz="180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2123855"/>
            <a:ext cx="9900055" cy="286232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移動禁止</a:t>
            </a:r>
            <a:endParaRPr kumimoji="1" lang="ja-JP" altLang="en-US" sz="18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248118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1" name="グループ化 60"/>
          <p:cNvGrpSpPr/>
          <p:nvPr/>
        </p:nvGrpSpPr>
        <p:grpSpPr>
          <a:xfrm>
            <a:off x="2218973" y="538276"/>
            <a:ext cx="5974387" cy="5846896"/>
            <a:chOff x="3873964" y="3463832"/>
            <a:chExt cx="1916165" cy="1875275"/>
          </a:xfrm>
        </p:grpSpPr>
        <p:grpSp>
          <p:nvGrpSpPr>
            <p:cNvPr id="62" name="グループ化 61"/>
            <p:cNvGrpSpPr/>
            <p:nvPr/>
          </p:nvGrpSpPr>
          <p:grpSpPr>
            <a:xfrm>
              <a:off x="3873964" y="3848252"/>
              <a:ext cx="1916165" cy="1042052"/>
              <a:chOff x="3863690" y="5358632"/>
              <a:chExt cx="1916165" cy="1042052"/>
            </a:xfrm>
          </p:grpSpPr>
          <p:grpSp>
            <p:nvGrpSpPr>
              <p:cNvPr id="64" name="グループ化 63"/>
              <p:cNvGrpSpPr/>
              <p:nvPr/>
            </p:nvGrpSpPr>
            <p:grpSpPr>
              <a:xfrm>
                <a:off x="3863690" y="5435600"/>
                <a:ext cx="1160782" cy="952500"/>
                <a:chOff x="3595368" y="5480050"/>
                <a:chExt cx="1330964" cy="952500"/>
              </a:xfrm>
              <a:solidFill>
                <a:srgbClr val="FFC000"/>
              </a:solidFill>
            </p:grpSpPr>
            <p:sp>
              <p:nvSpPr>
                <p:cNvPr id="73" name="角丸四角形 72"/>
                <p:cNvSpPr/>
                <p:nvPr/>
              </p:nvSpPr>
              <p:spPr>
                <a:xfrm>
                  <a:off x="3595368" y="595630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4" name="角丸四角形 73"/>
                <p:cNvSpPr/>
                <p:nvPr/>
              </p:nvSpPr>
              <p:spPr>
                <a:xfrm>
                  <a:off x="4260850" y="595630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5" name="角丸四角形 74"/>
                <p:cNvSpPr/>
                <p:nvPr/>
              </p:nvSpPr>
              <p:spPr>
                <a:xfrm>
                  <a:off x="3928109" y="548005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65" name="グループ化 64"/>
              <p:cNvGrpSpPr/>
              <p:nvPr/>
            </p:nvGrpSpPr>
            <p:grpSpPr>
              <a:xfrm>
                <a:off x="4734276" y="5358632"/>
                <a:ext cx="1045579" cy="1042052"/>
                <a:chOff x="4734276" y="5358632"/>
                <a:chExt cx="1045579" cy="1042052"/>
              </a:xfrm>
            </p:grpSpPr>
            <p:sp>
              <p:nvSpPr>
                <p:cNvPr id="66" name="円/楕円 65"/>
                <p:cNvSpPr/>
                <p:nvPr/>
              </p:nvSpPr>
              <p:spPr>
                <a:xfrm>
                  <a:off x="4917825" y="5358632"/>
                  <a:ext cx="311844" cy="311844"/>
                </a:xfrm>
                <a:prstGeom prst="ellipse">
                  <a:avLst/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7" name="角丸四角形 66"/>
                <p:cNvSpPr/>
                <p:nvPr/>
              </p:nvSpPr>
              <p:spPr>
                <a:xfrm rot="19800000">
                  <a:off x="5174444" y="5574740"/>
                  <a:ext cx="330200" cy="5969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8" name="角丸四角形 67"/>
                <p:cNvSpPr/>
                <p:nvPr/>
              </p:nvSpPr>
              <p:spPr>
                <a:xfrm rot="5400000">
                  <a:off x="4913444" y="5520948"/>
                  <a:ext cx="122535" cy="4808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9" name="角丸四角形 68"/>
                <p:cNvSpPr/>
                <p:nvPr/>
              </p:nvSpPr>
              <p:spPr>
                <a:xfrm>
                  <a:off x="5135809" y="6104474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0" name="角丸四角形 69"/>
                <p:cNvSpPr/>
                <p:nvPr/>
              </p:nvSpPr>
              <p:spPr>
                <a:xfrm rot="3600000">
                  <a:off x="5211719" y="5969526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1" name="角丸四角形 70"/>
                <p:cNvSpPr/>
                <p:nvPr/>
              </p:nvSpPr>
              <p:spPr>
                <a:xfrm rot="20700000">
                  <a:off x="5466609" y="6001959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2" name="角丸四角形 71"/>
                <p:cNvSpPr/>
                <p:nvPr/>
              </p:nvSpPr>
              <p:spPr>
                <a:xfrm rot="18000000">
                  <a:off x="5571518" y="6146213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63" name="禁止 62"/>
            <p:cNvSpPr/>
            <p:nvPr/>
          </p:nvSpPr>
          <p:spPr>
            <a:xfrm>
              <a:off x="3873964" y="3463832"/>
              <a:ext cx="1875275" cy="1875275"/>
            </a:xfrm>
            <a:prstGeom prst="noSmoking">
              <a:avLst>
                <a:gd name="adj" fmla="val 7190"/>
              </a:avLst>
            </a:prstGeom>
            <a:solidFill>
              <a:srgbClr val="FF0000">
                <a:alpha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227475" y="4427569"/>
            <a:ext cx="9496055" cy="240065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150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移動禁止</a:t>
            </a:r>
            <a:endParaRPr kumimoji="1" lang="ja-JP" altLang="en-US" sz="150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" name="グループ化 2"/>
          <p:cNvGrpSpPr/>
          <p:nvPr/>
        </p:nvGrpSpPr>
        <p:grpSpPr>
          <a:xfrm>
            <a:off x="3253441" y="477018"/>
            <a:ext cx="3905452" cy="3822112"/>
            <a:chOff x="3873964" y="3463832"/>
            <a:chExt cx="1916165" cy="1875275"/>
          </a:xfrm>
        </p:grpSpPr>
        <p:grpSp>
          <p:nvGrpSpPr>
            <p:cNvPr id="4" name="グループ化 3"/>
            <p:cNvGrpSpPr/>
            <p:nvPr/>
          </p:nvGrpSpPr>
          <p:grpSpPr>
            <a:xfrm>
              <a:off x="3873964" y="3848252"/>
              <a:ext cx="1916165" cy="1042052"/>
              <a:chOff x="3863690" y="5358632"/>
              <a:chExt cx="1916165" cy="1042052"/>
            </a:xfrm>
          </p:grpSpPr>
          <p:grpSp>
            <p:nvGrpSpPr>
              <p:cNvPr id="6" name="グループ化 5"/>
              <p:cNvGrpSpPr/>
              <p:nvPr/>
            </p:nvGrpSpPr>
            <p:grpSpPr>
              <a:xfrm>
                <a:off x="3863690" y="5435600"/>
                <a:ext cx="1160782" cy="952500"/>
                <a:chOff x="3595368" y="5480050"/>
                <a:chExt cx="1330964" cy="952500"/>
              </a:xfrm>
              <a:solidFill>
                <a:srgbClr val="FFC000"/>
              </a:solidFill>
            </p:grpSpPr>
            <p:sp>
              <p:nvSpPr>
                <p:cNvPr id="15" name="角丸四角形 14"/>
                <p:cNvSpPr/>
                <p:nvPr/>
              </p:nvSpPr>
              <p:spPr>
                <a:xfrm>
                  <a:off x="3595368" y="595630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" name="角丸四角形 15"/>
                <p:cNvSpPr/>
                <p:nvPr/>
              </p:nvSpPr>
              <p:spPr>
                <a:xfrm>
                  <a:off x="4260850" y="595630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" name="角丸四角形 16"/>
                <p:cNvSpPr/>
                <p:nvPr/>
              </p:nvSpPr>
              <p:spPr>
                <a:xfrm>
                  <a:off x="3928109" y="548005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" name="グループ化 6"/>
              <p:cNvGrpSpPr/>
              <p:nvPr/>
            </p:nvGrpSpPr>
            <p:grpSpPr>
              <a:xfrm>
                <a:off x="4734276" y="5358632"/>
                <a:ext cx="1045579" cy="1042052"/>
                <a:chOff x="4734276" y="5358632"/>
                <a:chExt cx="1045579" cy="1042052"/>
              </a:xfrm>
            </p:grpSpPr>
            <p:sp>
              <p:nvSpPr>
                <p:cNvPr id="8" name="円/楕円 7"/>
                <p:cNvSpPr/>
                <p:nvPr/>
              </p:nvSpPr>
              <p:spPr>
                <a:xfrm>
                  <a:off x="4917825" y="5358632"/>
                  <a:ext cx="311844" cy="311844"/>
                </a:xfrm>
                <a:prstGeom prst="ellipse">
                  <a:avLst/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" name="角丸四角形 8"/>
                <p:cNvSpPr/>
                <p:nvPr/>
              </p:nvSpPr>
              <p:spPr>
                <a:xfrm rot="19800000">
                  <a:off x="5174444" y="5574740"/>
                  <a:ext cx="330200" cy="5969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" name="角丸四角形 9"/>
                <p:cNvSpPr/>
                <p:nvPr/>
              </p:nvSpPr>
              <p:spPr>
                <a:xfrm rot="5400000">
                  <a:off x="4913444" y="5520948"/>
                  <a:ext cx="122535" cy="4808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" name="角丸四角形 10"/>
                <p:cNvSpPr/>
                <p:nvPr/>
              </p:nvSpPr>
              <p:spPr>
                <a:xfrm>
                  <a:off x="5135809" y="6104474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" name="角丸四角形 11"/>
                <p:cNvSpPr/>
                <p:nvPr/>
              </p:nvSpPr>
              <p:spPr>
                <a:xfrm rot="3600000">
                  <a:off x="5211719" y="5969526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" name="角丸四角形 12"/>
                <p:cNvSpPr/>
                <p:nvPr/>
              </p:nvSpPr>
              <p:spPr>
                <a:xfrm rot="20700000">
                  <a:off x="5466609" y="6001959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" name="角丸四角形 13"/>
                <p:cNvSpPr/>
                <p:nvPr/>
              </p:nvSpPr>
              <p:spPr>
                <a:xfrm rot="18000000">
                  <a:off x="5571518" y="6146213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5" name="禁止 4"/>
            <p:cNvSpPr/>
            <p:nvPr/>
          </p:nvSpPr>
          <p:spPr>
            <a:xfrm>
              <a:off x="3873964" y="3463832"/>
              <a:ext cx="1875275" cy="1875275"/>
            </a:xfrm>
            <a:prstGeom prst="noSmoking">
              <a:avLst>
                <a:gd name="adj" fmla="val 7190"/>
              </a:avLst>
            </a:prstGeom>
            <a:solidFill>
              <a:srgbClr val="FF0000">
                <a:alpha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120617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272479" y="482718"/>
            <a:ext cx="9406045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6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別の場所</a:t>
            </a:r>
            <a:r>
              <a:rPr lang="ja-JP" altLang="en-US" sz="6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に移さないで！</a:t>
            </a:r>
            <a:endParaRPr kumimoji="1" lang="ja-JP" altLang="en-US" sz="6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27475" y="4842064"/>
            <a:ext cx="9496055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5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移動禁止</a:t>
            </a:r>
            <a:endParaRPr kumimoji="1" lang="ja-JP" altLang="en-US" sz="125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5" name="グループ化 4"/>
          <p:cNvGrpSpPr/>
          <p:nvPr/>
        </p:nvGrpSpPr>
        <p:grpSpPr>
          <a:xfrm>
            <a:off x="3581228" y="1446489"/>
            <a:ext cx="3249878" cy="3180528"/>
            <a:chOff x="3873964" y="3463832"/>
            <a:chExt cx="1916165" cy="1875275"/>
          </a:xfrm>
        </p:grpSpPr>
        <p:grpSp>
          <p:nvGrpSpPr>
            <p:cNvPr id="6" name="グループ化 5"/>
            <p:cNvGrpSpPr/>
            <p:nvPr/>
          </p:nvGrpSpPr>
          <p:grpSpPr>
            <a:xfrm>
              <a:off x="3873964" y="3848252"/>
              <a:ext cx="1916165" cy="1042052"/>
              <a:chOff x="3863690" y="5358632"/>
              <a:chExt cx="1916165" cy="1042052"/>
            </a:xfrm>
          </p:grpSpPr>
          <p:grpSp>
            <p:nvGrpSpPr>
              <p:cNvPr id="8" name="グループ化 7"/>
              <p:cNvGrpSpPr/>
              <p:nvPr/>
            </p:nvGrpSpPr>
            <p:grpSpPr>
              <a:xfrm>
                <a:off x="3863690" y="5435600"/>
                <a:ext cx="1160782" cy="952500"/>
                <a:chOff x="3595368" y="5480050"/>
                <a:chExt cx="1330964" cy="952500"/>
              </a:xfrm>
              <a:solidFill>
                <a:srgbClr val="FFC000"/>
              </a:solidFill>
            </p:grpSpPr>
            <p:sp>
              <p:nvSpPr>
                <p:cNvPr id="17" name="角丸四角形 16"/>
                <p:cNvSpPr/>
                <p:nvPr/>
              </p:nvSpPr>
              <p:spPr>
                <a:xfrm>
                  <a:off x="3595368" y="595630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" name="角丸四角形 17"/>
                <p:cNvSpPr/>
                <p:nvPr/>
              </p:nvSpPr>
              <p:spPr>
                <a:xfrm>
                  <a:off x="4260850" y="595630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" name="角丸四角形 18"/>
                <p:cNvSpPr/>
                <p:nvPr/>
              </p:nvSpPr>
              <p:spPr>
                <a:xfrm>
                  <a:off x="3928109" y="548005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" name="グループ化 8"/>
              <p:cNvGrpSpPr/>
              <p:nvPr/>
            </p:nvGrpSpPr>
            <p:grpSpPr>
              <a:xfrm>
                <a:off x="4734276" y="5358632"/>
                <a:ext cx="1045579" cy="1042052"/>
                <a:chOff x="4734276" y="5358632"/>
                <a:chExt cx="1045579" cy="1042052"/>
              </a:xfrm>
            </p:grpSpPr>
            <p:sp>
              <p:nvSpPr>
                <p:cNvPr id="10" name="円/楕円 9"/>
                <p:cNvSpPr/>
                <p:nvPr/>
              </p:nvSpPr>
              <p:spPr>
                <a:xfrm>
                  <a:off x="4917825" y="5358632"/>
                  <a:ext cx="311844" cy="311844"/>
                </a:xfrm>
                <a:prstGeom prst="ellipse">
                  <a:avLst/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" name="角丸四角形 10"/>
                <p:cNvSpPr/>
                <p:nvPr/>
              </p:nvSpPr>
              <p:spPr>
                <a:xfrm rot="19800000">
                  <a:off x="5174444" y="5574740"/>
                  <a:ext cx="330200" cy="5969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" name="角丸四角形 11"/>
                <p:cNvSpPr/>
                <p:nvPr/>
              </p:nvSpPr>
              <p:spPr>
                <a:xfrm rot="5400000">
                  <a:off x="4913444" y="5520948"/>
                  <a:ext cx="122535" cy="4808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" name="角丸四角形 12"/>
                <p:cNvSpPr/>
                <p:nvPr/>
              </p:nvSpPr>
              <p:spPr>
                <a:xfrm>
                  <a:off x="5135809" y="6104474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" name="角丸四角形 13"/>
                <p:cNvSpPr/>
                <p:nvPr/>
              </p:nvSpPr>
              <p:spPr>
                <a:xfrm rot="3600000">
                  <a:off x="5211719" y="5969526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" name="角丸四角形 14"/>
                <p:cNvSpPr/>
                <p:nvPr/>
              </p:nvSpPr>
              <p:spPr>
                <a:xfrm rot="20700000">
                  <a:off x="5466609" y="6001959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" name="角丸四角形 15"/>
                <p:cNvSpPr/>
                <p:nvPr/>
              </p:nvSpPr>
              <p:spPr>
                <a:xfrm rot="18000000">
                  <a:off x="5571518" y="6146213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7" name="禁止 6"/>
            <p:cNvSpPr/>
            <p:nvPr/>
          </p:nvSpPr>
          <p:spPr>
            <a:xfrm>
              <a:off x="3873964" y="3463832"/>
              <a:ext cx="1875275" cy="1875275"/>
            </a:xfrm>
            <a:prstGeom prst="noSmoking">
              <a:avLst>
                <a:gd name="adj" fmla="val 7190"/>
              </a:avLst>
            </a:prstGeom>
            <a:solidFill>
              <a:srgbClr val="FF0000">
                <a:alpha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8023661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272479" y="482718"/>
            <a:ext cx="9406045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spc="50" dirty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絶対</a:t>
            </a:r>
            <a:r>
              <a:rPr lang="ja-JP" altLang="en-US" sz="6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に動かす</a:t>
            </a:r>
            <a:r>
              <a:rPr lang="ja-JP" altLang="en-US" sz="6000" b="1" spc="50" dirty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な！</a:t>
            </a:r>
            <a:endParaRPr kumimoji="1" lang="ja-JP" altLang="en-US" sz="60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27475" y="4842064"/>
            <a:ext cx="9496055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5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移動禁止</a:t>
            </a:r>
            <a:endParaRPr kumimoji="1" lang="ja-JP" altLang="en-US" sz="125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5" name="グループ化 4"/>
          <p:cNvGrpSpPr/>
          <p:nvPr/>
        </p:nvGrpSpPr>
        <p:grpSpPr>
          <a:xfrm>
            <a:off x="3581228" y="1446489"/>
            <a:ext cx="3249878" cy="3180528"/>
            <a:chOff x="3873964" y="3463832"/>
            <a:chExt cx="1916165" cy="1875275"/>
          </a:xfrm>
        </p:grpSpPr>
        <p:grpSp>
          <p:nvGrpSpPr>
            <p:cNvPr id="6" name="グループ化 5"/>
            <p:cNvGrpSpPr/>
            <p:nvPr/>
          </p:nvGrpSpPr>
          <p:grpSpPr>
            <a:xfrm>
              <a:off x="3873964" y="3848252"/>
              <a:ext cx="1916165" cy="1042052"/>
              <a:chOff x="3863690" y="5358632"/>
              <a:chExt cx="1916165" cy="1042052"/>
            </a:xfrm>
          </p:grpSpPr>
          <p:grpSp>
            <p:nvGrpSpPr>
              <p:cNvPr id="8" name="グループ化 7"/>
              <p:cNvGrpSpPr/>
              <p:nvPr/>
            </p:nvGrpSpPr>
            <p:grpSpPr>
              <a:xfrm>
                <a:off x="3863690" y="5435600"/>
                <a:ext cx="1160782" cy="952500"/>
                <a:chOff x="3595368" y="5480050"/>
                <a:chExt cx="1330964" cy="952500"/>
              </a:xfrm>
              <a:solidFill>
                <a:srgbClr val="FFC000"/>
              </a:solidFill>
            </p:grpSpPr>
            <p:sp>
              <p:nvSpPr>
                <p:cNvPr id="17" name="角丸四角形 16"/>
                <p:cNvSpPr/>
                <p:nvPr/>
              </p:nvSpPr>
              <p:spPr>
                <a:xfrm>
                  <a:off x="3595368" y="595630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" name="角丸四角形 17"/>
                <p:cNvSpPr/>
                <p:nvPr/>
              </p:nvSpPr>
              <p:spPr>
                <a:xfrm>
                  <a:off x="4260850" y="595630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" name="角丸四角形 18"/>
                <p:cNvSpPr/>
                <p:nvPr/>
              </p:nvSpPr>
              <p:spPr>
                <a:xfrm>
                  <a:off x="3928109" y="5480050"/>
                  <a:ext cx="665482" cy="476250"/>
                </a:xfrm>
                <a:prstGeom prst="roundRect">
                  <a:avLst/>
                </a:prstGeom>
                <a:grpFill/>
                <a:ln w="762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" name="グループ化 8"/>
              <p:cNvGrpSpPr/>
              <p:nvPr/>
            </p:nvGrpSpPr>
            <p:grpSpPr>
              <a:xfrm>
                <a:off x="4734276" y="5358632"/>
                <a:ext cx="1045579" cy="1042052"/>
                <a:chOff x="4734276" y="5358632"/>
                <a:chExt cx="1045579" cy="1042052"/>
              </a:xfrm>
            </p:grpSpPr>
            <p:sp>
              <p:nvSpPr>
                <p:cNvPr id="10" name="円/楕円 9"/>
                <p:cNvSpPr/>
                <p:nvPr/>
              </p:nvSpPr>
              <p:spPr>
                <a:xfrm>
                  <a:off x="4917825" y="5358632"/>
                  <a:ext cx="311844" cy="311844"/>
                </a:xfrm>
                <a:prstGeom prst="ellipse">
                  <a:avLst/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" name="角丸四角形 10"/>
                <p:cNvSpPr/>
                <p:nvPr/>
              </p:nvSpPr>
              <p:spPr>
                <a:xfrm rot="19800000">
                  <a:off x="5174444" y="5574740"/>
                  <a:ext cx="330200" cy="5969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" name="角丸四角形 11"/>
                <p:cNvSpPr/>
                <p:nvPr/>
              </p:nvSpPr>
              <p:spPr>
                <a:xfrm rot="5400000">
                  <a:off x="4913444" y="5520948"/>
                  <a:ext cx="122535" cy="4808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" name="角丸四角形 12"/>
                <p:cNvSpPr/>
                <p:nvPr/>
              </p:nvSpPr>
              <p:spPr>
                <a:xfrm>
                  <a:off x="5135809" y="6104474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" name="角丸四角形 13"/>
                <p:cNvSpPr/>
                <p:nvPr/>
              </p:nvSpPr>
              <p:spPr>
                <a:xfrm rot="3600000">
                  <a:off x="5211719" y="5969526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" name="角丸四角形 14"/>
                <p:cNvSpPr/>
                <p:nvPr/>
              </p:nvSpPr>
              <p:spPr>
                <a:xfrm rot="20700000">
                  <a:off x="5466609" y="6001959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" name="角丸四角形 15"/>
                <p:cNvSpPr/>
                <p:nvPr/>
              </p:nvSpPr>
              <p:spPr>
                <a:xfrm rot="18000000">
                  <a:off x="5571518" y="6146213"/>
                  <a:ext cx="120464" cy="2962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0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7" name="禁止 6"/>
            <p:cNvSpPr/>
            <p:nvPr/>
          </p:nvSpPr>
          <p:spPr>
            <a:xfrm>
              <a:off x="3873964" y="3463832"/>
              <a:ext cx="1875275" cy="1875275"/>
            </a:xfrm>
            <a:prstGeom prst="noSmoking">
              <a:avLst>
                <a:gd name="adj" fmla="val 7190"/>
              </a:avLst>
            </a:prstGeom>
            <a:solidFill>
              <a:srgbClr val="FF0000">
                <a:alpha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2816070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pop361_移動禁止</dc:title>
  <dc:subject>pop361_移動禁止</dc:subject>
  <dc:creator>http://www.digipot.net</dc:creator>
  <cp:lastModifiedBy/>
  <cp:revision>1</cp:revision>
  <dcterms:created xsi:type="dcterms:W3CDTF">2014-08-25T13:33:44Z</dcterms:created>
  <dcterms:modified xsi:type="dcterms:W3CDTF">2014-08-25T13:33:46Z</dcterms:modified>
  <cp:version>1</cp:version>
</cp:coreProperties>
</file>

<file path=docProps/thumbnail.jpeg>
</file>