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80" r:id="rId3"/>
    <p:sldId id="277" r:id="rId4"/>
    <p:sldId id="282" r:id="rId5"/>
    <p:sldId id="281" r:id="rId6"/>
    <p:sldId id="283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  <a:srgbClr val="006600"/>
    <a:srgbClr val="FFCC66"/>
    <a:srgbClr val="99CCFF"/>
    <a:srgbClr val="CC6600"/>
    <a:srgbClr val="FF6600"/>
    <a:srgbClr val="CC9900"/>
    <a:srgbClr val="663300"/>
    <a:srgbClr val="003300"/>
    <a:srgbClr val="99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 varScale="1">
        <p:scale>
          <a:sx n="53" d="100"/>
          <a:sy n="53" d="100"/>
        </p:scale>
        <p:origin x="-102" y="-174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" name="テキスト ボックス 595"/>
          <p:cNvSpPr txBox="1"/>
          <p:nvPr/>
        </p:nvSpPr>
        <p:spPr>
          <a:xfrm>
            <a:off x="5945" y="2123855"/>
            <a:ext cx="9900055" cy="286232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18000" b="1" spc="50" dirty="0" smtClean="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移動禁止</a:t>
            </a:r>
            <a:endParaRPr kumimoji="1" lang="ja-JP" altLang="en-US" sz="18000" b="1" spc="50" dirty="0">
              <a:ln w="38100">
                <a:solidFill>
                  <a:schemeClr val="tx1"/>
                </a:solidFill>
              </a:ln>
              <a:solidFill>
                <a:srgbClr val="FF0000"/>
              </a:solidFill>
              <a:effectLst>
                <a:outerShdw blurRad="12700" dist="50800" dir="2700000" algn="tl" rotWithShape="0">
                  <a:prstClr val="black"/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991893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" name="テキスト ボックス 595"/>
          <p:cNvSpPr txBox="1"/>
          <p:nvPr/>
        </p:nvSpPr>
        <p:spPr>
          <a:xfrm>
            <a:off x="5945" y="2123855"/>
            <a:ext cx="9900055" cy="286232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18000" b="1" spc="50" dirty="0" smtClean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移動禁止</a:t>
            </a:r>
            <a:endParaRPr kumimoji="1" lang="ja-JP" altLang="en-US" sz="18000" b="1" spc="50" dirty="0">
              <a:ln w="11430"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248118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" name="グループ化 60"/>
          <p:cNvGrpSpPr/>
          <p:nvPr/>
        </p:nvGrpSpPr>
        <p:grpSpPr>
          <a:xfrm>
            <a:off x="2218973" y="538276"/>
            <a:ext cx="5974387" cy="5846896"/>
            <a:chOff x="3873964" y="3463832"/>
            <a:chExt cx="1916165" cy="1875275"/>
          </a:xfrm>
        </p:grpSpPr>
        <p:grpSp>
          <p:nvGrpSpPr>
            <p:cNvPr id="62" name="グループ化 61"/>
            <p:cNvGrpSpPr/>
            <p:nvPr/>
          </p:nvGrpSpPr>
          <p:grpSpPr>
            <a:xfrm>
              <a:off x="3873964" y="3848252"/>
              <a:ext cx="1916165" cy="1042052"/>
              <a:chOff x="3863690" y="5358632"/>
              <a:chExt cx="1916165" cy="1042052"/>
            </a:xfrm>
          </p:grpSpPr>
          <p:grpSp>
            <p:nvGrpSpPr>
              <p:cNvPr id="64" name="グループ化 63"/>
              <p:cNvGrpSpPr/>
              <p:nvPr/>
            </p:nvGrpSpPr>
            <p:grpSpPr>
              <a:xfrm>
                <a:off x="3863690" y="5435600"/>
                <a:ext cx="1160782" cy="952500"/>
                <a:chOff x="3595368" y="5480050"/>
                <a:chExt cx="1330964" cy="952500"/>
              </a:xfrm>
              <a:solidFill>
                <a:srgbClr val="FFC000"/>
              </a:solidFill>
            </p:grpSpPr>
            <p:sp>
              <p:nvSpPr>
                <p:cNvPr id="73" name="角丸四角形 72"/>
                <p:cNvSpPr/>
                <p:nvPr/>
              </p:nvSpPr>
              <p:spPr>
                <a:xfrm>
                  <a:off x="3595368" y="5956300"/>
                  <a:ext cx="665482" cy="476250"/>
                </a:xfrm>
                <a:prstGeom prst="roundRect">
                  <a:avLst/>
                </a:prstGeom>
                <a:grpFill/>
                <a:ln w="76200" cap="flat" cmpd="sng" algn="ctr">
                  <a:solidFill>
                    <a:srgbClr val="F79646">
                      <a:lumMod val="75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4" name="角丸四角形 73"/>
                <p:cNvSpPr/>
                <p:nvPr/>
              </p:nvSpPr>
              <p:spPr>
                <a:xfrm>
                  <a:off x="4260850" y="5956300"/>
                  <a:ext cx="665482" cy="476250"/>
                </a:xfrm>
                <a:prstGeom prst="roundRect">
                  <a:avLst/>
                </a:prstGeom>
                <a:grpFill/>
                <a:ln w="76200" cap="flat" cmpd="sng" algn="ctr">
                  <a:solidFill>
                    <a:srgbClr val="F79646">
                      <a:lumMod val="75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5" name="角丸四角形 74"/>
                <p:cNvSpPr/>
                <p:nvPr/>
              </p:nvSpPr>
              <p:spPr>
                <a:xfrm>
                  <a:off x="3928109" y="5480050"/>
                  <a:ext cx="665482" cy="476250"/>
                </a:xfrm>
                <a:prstGeom prst="roundRect">
                  <a:avLst/>
                </a:prstGeom>
                <a:grpFill/>
                <a:ln w="76200" cap="flat" cmpd="sng" algn="ctr">
                  <a:solidFill>
                    <a:srgbClr val="F79646">
                      <a:lumMod val="75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65" name="グループ化 64"/>
              <p:cNvGrpSpPr/>
              <p:nvPr/>
            </p:nvGrpSpPr>
            <p:grpSpPr>
              <a:xfrm>
                <a:off x="4734276" y="5358632"/>
                <a:ext cx="1045579" cy="1042052"/>
                <a:chOff x="4734276" y="5358632"/>
                <a:chExt cx="1045579" cy="1042052"/>
              </a:xfrm>
            </p:grpSpPr>
            <p:sp>
              <p:nvSpPr>
                <p:cNvPr id="66" name="円/楕円 65"/>
                <p:cNvSpPr/>
                <p:nvPr/>
              </p:nvSpPr>
              <p:spPr>
                <a:xfrm>
                  <a:off x="4917825" y="5358632"/>
                  <a:ext cx="311844" cy="311844"/>
                </a:xfrm>
                <a:prstGeom prst="ellipse">
                  <a:avLst/>
                </a:prstGeom>
                <a:solidFill>
                  <a:srgbClr val="00660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7" name="角丸四角形 66"/>
                <p:cNvSpPr/>
                <p:nvPr/>
              </p:nvSpPr>
              <p:spPr>
                <a:xfrm rot="19800000">
                  <a:off x="5174444" y="5574740"/>
                  <a:ext cx="330200" cy="59690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660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8" name="角丸四角形 67"/>
                <p:cNvSpPr/>
                <p:nvPr/>
              </p:nvSpPr>
              <p:spPr>
                <a:xfrm rot="5400000">
                  <a:off x="4913444" y="5520948"/>
                  <a:ext cx="122535" cy="48087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660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9" name="角丸四角形 68"/>
                <p:cNvSpPr/>
                <p:nvPr/>
              </p:nvSpPr>
              <p:spPr>
                <a:xfrm>
                  <a:off x="5135809" y="6104474"/>
                  <a:ext cx="120464" cy="29621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660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0" name="角丸四角形 69"/>
                <p:cNvSpPr/>
                <p:nvPr/>
              </p:nvSpPr>
              <p:spPr>
                <a:xfrm rot="3600000">
                  <a:off x="5211719" y="5969526"/>
                  <a:ext cx="120464" cy="29621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660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1" name="角丸四角形 70"/>
                <p:cNvSpPr/>
                <p:nvPr/>
              </p:nvSpPr>
              <p:spPr>
                <a:xfrm rot="20700000">
                  <a:off x="5466609" y="6001959"/>
                  <a:ext cx="120464" cy="29621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660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2" name="角丸四角形 71"/>
                <p:cNvSpPr/>
                <p:nvPr/>
              </p:nvSpPr>
              <p:spPr>
                <a:xfrm rot="18000000">
                  <a:off x="5571518" y="6146213"/>
                  <a:ext cx="120464" cy="29621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660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</p:grpSp>
        <p:sp>
          <p:nvSpPr>
            <p:cNvPr id="63" name="禁止 62"/>
            <p:cNvSpPr/>
            <p:nvPr/>
          </p:nvSpPr>
          <p:spPr>
            <a:xfrm>
              <a:off x="3873964" y="3463832"/>
              <a:ext cx="1875275" cy="1875275"/>
            </a:xfrm>
            <a:prstGeom prst="noSmoking">
              <a:avLst>
                <a:gd name="adj" fmla="val 7190"/>
              </a:avLst>
            </a:prstGeom>
            <a:solidFill>
              <a:srgbClr val="FF0000">
                <a:alpha val="5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35950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227475" y="4427569"/>
            <a:ext cx="9496055" cy="2400657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15000" b="1" spc="50" dirty="0" smtClean="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移動禁止</a:t>
            </a:r>
            <a:endParaRPr kumimoji="1" lang="ja-JP" altLang="en-US" sz="15000" b="1" spc="50" dirty="0">
              <a:ln w="38100">
                <a:solidFill>
                  <a:schemeClr val="tx1"/>
                </a:solidFill>
              </a:ln>
              <a:solidFill>
                <a:srgbClr val="FFFF00"/>
              </a:solidFill>
              <a:effectLst>
                <a:outerShdw blurRad="12700" dist="50800" dir="2700000" algn="tl" rotWithShape="0">
                  <a:prstClr val="black"/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3" name="グループ化 2"/>
          <p:cNvGrpSpPr/>
          <p:nvPr/>
        </p:nvGrpSpPr>
        <p:grpSpPr>
          <a:xfrm>
            <a:off x="3253441" y="477018"/>
            <a:ext cx="3905452" cy="3822112"/>
            <a:chOff x="3873964" y="3463832"/>
            <a:chExt cx="1916165" cy="1875275"/>
          </a:xfrm>
        </p:grpSpPr>
        <p:grpSp>
          <p:nvGrpSpPr>
            <p:cNvPr id="4" name="グループ化 3"/>
            <p:cNvGrpSpPr/>
            <p:nvPr/>
          </p:nvGrpSpPr>
          <p:grpSpPr>
            <a:xfrm>
              <a:off x="3873964" y="3848252"/>
              <a:ext cx="1916165" cy="1042052"/>
              <a:chOff x="3863690" y="5358632"/>
              <a:chExt cx="1916165" cy="1042052"/>
            </a:xfrm>
          </p:grpSpPr>
          <p:grpSp>
            <p:nvGrpSpPr>
              <p:cNvPr id="6" name="グループ化 5"/>
              <p:cNvGrpSpPr/>
              <p:nvPr/>
            </p:nvGrpSpPr>
            <p:grpSpPr>
              <a:xfrm>
                <a:off x="3863690" y="5435600"/>
                <a:ext cx="1160782" cy="952500"/>
                <a:chOff x="3595368" y="5480050"/>
                <a:chExt cx="1330964" cy="952500"/>
              </a:xfrm>
              <a:solidFill>
                <a:srgbClr val="FFC000"/>
              </a:solidFill>
            </p:grpSpPr>
            <p:sp>
              <p:nvSpPr>
                <p:cNvPr id="15" name="角丸四角形 14"/>
                <p:cNvSpPr/>
                <p:nvPr/>
              </p:nvSpPr>
              <p:spPr>
                <a:xfrm>
                  <a:off x="3595368" y="5956300"/>
                  <a:ext cx="665482" cy="476250"/>
                </a:xfrm>
                <a:prstGeom prst="roundRect">
                  <a:avLst/>
                </a:prstGeom>
                <a:grpFill/>
                <a:ln w="76200" cap="flat" cmpd="sng" algn="ctr">
                  <a:solidFill>
                    <a:srgbClr val="F79646">
                      <a:lumMod val="75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" name="角丸四角形 15"/>
                <p:cNvSpPr/>
                <p:nvPr/>
              </p:nvSpPr>
              <p:spPr>
                <a:xfrm>
                  <a:off x="4260850" y="5956300"/>
                  <a:ext cx="665482" cy="476250"/>
                </a:xfrm>
                <a:prstGeom prst="roundRect">
                  <a:avLst/>
                </a:prstGeom>
                <a:grpFill/>
                <a:ln w="76200" cap="flat" cmpd="sng" algn="ctr">
                  <a:solidFill>
                    <a:srgbClr val="F79646">
                      <a:lumMod val="75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" name="角丸四角形 16"/>
                <p:cNvSpPr/>
                <p:nvPr/>
              </p:nvSpPr>
              <p:spPr>
                <a:xfrm>
                  <a:off x="3928109" y="5480050"/>
                  <a:ext cx="665482" cy="476250"/>
                </a:xfrm>
                <a:prstGeom prst="roundRect">
                  <a:avLst/>
                </a:prstGeom>
                <a:grpFill/>
                <a:ln w="76200" cap="flat" cmpd="sng" algn="ctr">
                  <a:solidFill>
                    <a:srgbClr val="F79646">
                      <a:lumMod val="75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7" name="グループ化 6"/>
              <p:cNvGrpSpPr/>
              <p:nvPr/>
            </p:nvGrpSpPr>
            <p:grpSpPr>
              <a:xfrm>
                <a:off x="4734276" y="5358632"/>
                <a:ext cx="1045579" cy="1042052"/>
                <a:chOff x="4734276" y="5358632"/>
                <a:chExt cx="1045579" cy="1042052"/>
              </a:xfrm>
            </p:grpSpPr>
            <p:sp>
              <p:nvSpPr>
                <p:cNvPr id="8" name="円/楕円 7"/>
                <p:cNvSpPr/>
                <p:nvPr/>
              </p:nvSpPr>
              <p:spPr>
                <a:xfrm>
                  <a:off x="4917825" y="5358632"/>
                  <a:ext cx="311844" cy="311844"/>
                </a:xfrm>
                <a:prstGeom prst="ellipse">
                  <a:avLst/>
                </a:prstGeom>
                <a:solidFill>
                  <a:srgbClr val="00660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" name="角丸四角形 8"/>
                <p:cNvSpPr/>
                <p:nvPr/>
              </p:nvSpPr>
              <p:spPr>
                <a:xfrm rot="19800000">
                  <a:off x="5174444" y="5574740"/>
                  <a:ext cx="330200" cy="59690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660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" name="角丸四角形 9"/>
                <p:cNvSpPr/>
                <p:nvPr/>
              </p:nvSpPr>
              <p:spPr>
                <a:xfrm rot="5400000">
                  <a:off x="4913444" y="5520948"/>
                  <a:ext cx="122535" cy="48087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660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" name="角丸四角形 10"/>
                <p:cNvSpPr/>
                <p:nvPr/>
              </p:nvSpPr>
              <p:spPr>
                <a:xfrm>
                  <a:off x="5135809" y="6104474"/>
                  <a:ext cx="120464" cy="29621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660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" name="角丸四角形 11"/>
                <p:cNvSpPr/>
                <p:nvPr/>
              </p:nvSpPr>
              <p:spPr>
                <a:xfrm rot="3600000">
                  <a:off x="5211719" y="5969526"/>
                  <a:ext cx="120464" cy="29621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660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" name="角丸四角形 12"/>
                <p:cNvSpPr/>
                <p:nvPr/>
              </p:nvSpPr>
              <p:spPr>
                <a:xfrm rot="20700000">
                  <a:off x="5466609" y="6001959"/>
                  <a:ext cx="120464" cy="29621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660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" name="角丸四角形 13"/>
                <p:cNvSpPr/>
                <p:nvPr/>
              </p:nvSpPr>
              <p:spPr>
                <a:xfrm rot="18000000">
                  <a:off x="5571518" y="6146213"/>
                  <a:ext cx="120464" cy="29621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660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</p:grpSp>
        <p:sp>
          <p:nvSpPr>
            <p:cNvPr id="5" name="禁止 4"/>
            <p:cNvSpPr/>
            <p:nvPr/>
          </p:nvSpPr>
          <p:spPr>
            <a:xfrm>
              <a:off x="3873964" y="3463832"/>
              <a:ext cx="1875275" cy="1875275"/>
            </a:xfrm>
            <a:prstGeom prst="noSmoking">
              <a:avLst>
                <a:gd name="adj" fmla="val 7190"/>
              </a:avLst>
            </a:prstGeom>
            <a:solidFill>
              <a:srgbClr val="FF0000">
                <a:alpha val="5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120617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272479" y="482718"/>
            <a:ext cx="9406045" cy="1015663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6000" b="1" spc="50" dirty="0" smtClean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別の場所</a:t>
            </a:r>
            <a:r>
              <a:rPr lang="ja-JP" altLang="en-US" sz="6000" b="1" spc="50" dirty="0" smtClean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に移さないで！</a:t>
            </a:r>
            <a:endParaRPr kumimoji="1" lang="ja-JP" altLang="en-US" sz="6000" b="1" spc="50" dirty="0">
              <a:ln w="11430"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227475" y="4842064"/>
            <a:ext cx="9496055" cy="2015936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12500" b="1" spc="50" dirty="0" smtClean="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移動禁止</a:t>
            </a:r>
            <a:endParaRPr kumimoji="1" lang="ja-JP" altLang="en-US" sz="12500" b="1" spc="50" dirty="0">
              <a:ln w="38100">
                <a:solidFill>
                  <a:schemeClr val="tx1"/>
                </a:solidFill>
              </a:ln>
              <a:solidFill>
                <a:srgbClr val="FFFF00"/>
              </a:solidFill>
              <a:effectLst>
                <a:outerShdw blurRad="12700" dist="50800" dir="2700000" algn="tl" rotWithShape="0">
                  <a:prstClr val="black"/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5" name="グループ化 4"/>
          <p:cNvGrpSpPr/>
          <p:nvPr/>
        </p:nvGrpSpPr>
        <p:grpSpPr>
          <a:xfrm>
            <a:off x="3581228" y="1446489"/>
            <a:ext cx="3249878" cy="3180528"/>
            <a:chOff x="3873964" y="3463832"/>
            <a:chExt cx="1916165" cy="1875275"/>
          </a:xfrm>
        </p:grpSpPr>
        <p:grpSp>
          <p:nvGrpSpPr>
            <p:cNvPr id="6" name="グループ化 5"/>
            <p:cNvGrpSpPr/>
            <p:nvPr/>
          </p:nvGrpSpPr>
          <p:grpSpPr>
            <a:xfrm>
              <a:off x="3873964" y="3848252"/>
              <a:ext cx="1916165" cy="1042052"/>
              <a:chOff x="3863690" y="5358632"/>
              <a:chExt cx="1916165" cy="1042052"/>
            </a:xfrm>
          </p:grpSpPr>
          <p:grpSp>
            <p:nvGrpSpPr>
              <p:cNvPr id="8" name="グループ化 7"/>
              <p:cNvGrpSpPr/>
              <p:nvPr/>
            </p:nvGrpSpPr>
            <p:grpSpPr>
              <a:xfrm>
                <a:off x="3863690" y="5435600"/>
                <a:ext cx="1160782" cy="952500"/>
                <a:chOff x="3595368" y="5480050"/>
                <a:chExt cx="1330964" cy="952500"/>
              </a:xfrm>
              <a:solidFill>
                <a:srgbClr val="FFC000"/>
              </a:solidFill>
            </p:grpSpPr>
            <p:sp>
              <p:nvSpPr>
                <p:cNvPr id="17" name="角丸四角形 16"/>
                <p:cNvSpPr/>
                <p:nvPr/>
              </p:nvSpPr>
              <p:spPr>
                <a:xfrm>
                  <a:off x="3595368" y="5956300"/>
                  <a:ext cx="665482" cy="476250"/>
                </a:xfrm>
                <a:prstGeom prst="roundRect">
                  <a:avLst/>
                </a:prstGeom>
                <a:grpFill/>
                <a:ln w="76200" cap="flat" cmpd="sng" algn="ctr">
                  <a:solidFill>
                    <a:srgbClr val="F79646">
                      <a:lumMod val="75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" name="角丸四角形 17"/>
                <p:cNvSpPr/>
                <p:nvPr/>
              </p:nvSpPr>
              <p:spPr>
                <a:xfrm>
                  <a:off x="4260850" y="5956300"/>
                  <a:ext cx="665482" cy="476250"/>
                </a:xfrm>
                <a:prstGeom prst="roundRect">
                  <a:avLst/>
                </a:prstGeom>
                <a:grpFill/>
                <a:ln w="76200" cap="flat" cmpd="sng" algn="ctr">
                  <a:solidFill>
                    <a:srgbClr val="F79646">
                      <a:lumMod val="75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" name="角丸四角形 18"/>
                <p:cNvSpPr/>
                <p:nvPr/>
              </p:nvSpPr>
              <p:spPr>
                <a:xfrm>
                  <a:off x="3928109" y="5480050"/>
                  <a:ext cx="665482" cy="476250"/>
                </a:xfrm>
                <a:prstGeom prst="roundRect">
                  <a:avLst/>
                </a:prstGeom>
                <a:grpFill/>
                <a:ln w="76200" cap="flat" cmpd="sng" algn="ctr">
                  <a:solidFill>
                    <a:srgbClr val="F79646">
                      <a:lumMod val="75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9" name="グループ化 8"/>
              <p:cNvGrpSpPr/>
              <p:nvPr/>
            </p:nvGrpSpPr>
            <p:grpSpPr>
              <a:xfrm>
                <a:off x="4734276" y="5358632"/>
                <a:ext cx="1045579" cy="1042052"/>
                <a:chOff x="4734276" y="5358632"/>
                <a:chExt cx="1045579" cy="1042052"/>
              </a:xfrm>
            </p:grpSpPr>
            <p:sp>
              <p:nvSpPr>
                <p:cNvPr id="10" name="円/楕円 9"/>
                <p:cNvSpPr/>
                <p:nvPr/>
              </p:nvSpPr>
              <p:spPr>
                <a:xfrm>
                  <a:off x="4917825" y="5358632"/>
                  <a:ext cx="311844" cy="311844"/>
                </a:xfrm>
                <a:prstGeom prst="ellipse">
                  <a:avLst/>
                </a:prstGeom>
                <a:solidFill>
                  <a:srgbClr val="00660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" name="角丸四角形 10"/>
                <p:cNvSpPr/>
                <p:nvPr/>
              </p:nvSpPr>
              <p:spPr>
                <a:xfrm rot="19800000">
                  <a:off x="5174444" y="5574740"/>
                  <a:ext cx="330200" cy="59690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660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" name="角丸四角形 11"/>
                <p:cNvSpPr/>
                <p:nvPr/>
              </p:nvSpPr>
              <p:spPr>
                <a:xfrm rot="5400000">
                  <a:off x="4913444" y="5520948"/>
                  <a:ext cx="122535" cy="48087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660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" name="角丸四角形 12"/>
                <p:cNvSpPr/>
                <p:nvPr/>
              </p:nvSpPr>
              <p:spPr>
                <a:xfrm>
                  <a:off x="5135809" y="6104474"/>
                  <a:ext cx="120464" cy="29621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660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" name="角丸四角形 13"/>
                <p:cNvSpPr/>
                <p:nvPr/>
              </p:nvSpPr>
              <p:spPr>
                <a:xfrm rot="3600000">
                  <a:off x="5211719" y="5969526"/>
                  <a:ext cx="120464" cy="29621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660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" name="角丸四角形 14"/>
                <p:cNvSpPr/>
                <p:nvPr/>
              </p:nvSpPr>
              <p:spPr>
                <a:xfrm rot="20700000">
                  <a:off x="5466609" y="6001959"/>
                  <a:ext cx="120464" cy="29621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660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" name="角丸四角形 15"/>
                <p:cNvSpPr/>
                <p:nvPr/>
              </p:nvSpPr>
              <p:spPr>
                <a:xfrm rot="18000000">
                  <a:off x="5571518" y="6146213"/>
                  <a:ext cx="120464" cy="29621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660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</p:grpSp>
        <p:sp>
          <p:nvSpPr>
            <p:cNvPr id="7" name="禁止 6"/>
            <p:cNvSpPr/>
            <p:nvPr/>
          </p:nvSpPr>
          <p:spPr>
            <a:xfrm>
              <a:off x="3873964" y="3463832"/>
              <a:ext cx="1875275" cy="1875275"/>
            </a:xfrm>
            <a:prstGeom prst="noSmoking">
              <a:avLst>
                <a:gd name="adj" fmla="val 7190"/>
              </a:avLst>
            </a:prstGeom>
            <a:solidFill>
              <a:srgbClr val="FF0000">
                <a:alpha val="5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802366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272479" y="482718"/>
            <a:ext cx="9406045" cy="1015663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6000" b="1" spc="50" dirty="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絶対</a:t>
            </a:r>
            <a:r>
              <a:rPr lang="ja-JP" altLang="en-US" sz="6000" b="1" spc="50" dirty="0" smtClean="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に動かす</a:t>
            </a:r>
            <a:r>
              <a:rPr lang="ja-JP" altLang="en-US" sz="6000" b="1" spc="50" dirty="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な！</a:t>
            </a:r>
            <a:endParaRPr kumimoji="1" lang="ja-JP" altLang="en-US" sz="6000" b="1" spc="50" dirty="0">
              <a:ln w="11430"/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227475" y="4842064"/>
            <a:ext cx="9496055" cy="2015936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12500" b="1" spc="50" dirty="0" smtClean="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移動禁止</a:t>
            </a:r>
            <a:endParaRPr kumimoji="1" lang="ja-JP" altLang="en-US" sz="12500" b="1" spc="50" dirty="0">
              <a:ln w="38100">
                <a:solidFill>
                  <a:schemeClr val="tx1"/>
                </a:solidFill>
              </a:ln>
              <a:solidFill>
                <a:srgbClr val="FFFF00"/>
              </a:solidFill>
              <a:effectLst>
                <a:outerShdw blurRad="12700" dist="50800" dir="2700000" algn="tl" rotWithShape="0">
                  <a:prstClr val="black"/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5" name="グループ化 4"/>
          <p:cNvGrpSpPr/>
          <p:nvPr/>
        </p:nvGrpSpPr>
        <p:grpSpPr>
          <a:xfrm>
            <a:off x="3581228" y="1446489"/>
            <a:ext cx="3249878" cy="3180528"/>
            <a:chOff x="3873964" y="3463832"/>
            <a:chExt cx="1916165" cy="1875275"/>
          </a:xfrm>
        </p:grpSpPr>
        <p:grpSp>
          <p:nvGrpSpPr>
            <p:cNvPr id="6" name="グループ化 5"/>
            <p:cNvGrpSpPr/>
            <p:nvPr/>
          </p:nvGrpSpPr>
          <p:grpSpPr>
            <a:xfrm>
              <a:off x="3873964" y="3848252"/>
              <a:ext cx="1916165" cy="1042052"/>
              <a:chOff x="3863690" y="5358632"/>
              <a:chExt cx="1916165" cy="1042052"/>
            </a:xfrm>
          </p:grpSpPr>
          <p:grpSp>
            <p:nvGrpSpPr>
              <p:cNvPr id="8" name="グループ化 7"/>
              <p:cNvGrpSpPr/>
              <p:nvPr/>
            </p:nvGrpSpPr>
            <p:grpSpPr>
              <a:xfrm>
                <a:off x="3863690" y="5435600"/>
                <a:ext cx="1160782" cy="952500"/>
                <a:chOff x="3595368" y="5480050"/>
                <a:chExt cx="1330964" cy="952500"/>
              </a:xfrm>
              <a:solidFill>
                <a:srgbClr val="FFC000"/>
              </a:solidFill>
            </p:grpSpPr>
            <p:sp>
              <p:nvSpPr>
                <p:cNvPr id="17" name="角丸四角形 16"/>
                <p:cNvSpPr/>
                <p:nvPr/>
              </p:nvSpPr>
              <p:spPr>
                <a:xfrm>
                  <a:off x="3595368" y="5956300"/>
                  <a:ext cx="665482" cy="476250"/>
                </a:xfrm>
                <a:prstGeom prst="roundRect">
                  <a:avLst/>
                </a:prstGeom>
                <a:grpFill/>
                <a:ln w="76200" cap="flat" cmpd="sng" algn="ctr">
                  <a:solidFill>
                    <a:srgbClr val="F79646">
                      <a:lumMod val="75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" name="角丸四角形 17"/>
                <p:cNvSpPr/>
                <p:nvPr/>
              </p:nvSpPr>
              <p:spPr>
                <a:xfrm>
                  <a:off x="4260850" y="5956300"/>
                  <a:ext cx="665482" cy="476250"/>
                </a:xfrm>
                <a:prstGeom prst="roundRect">
                  <a:avLst/>
                </a:prstGeom>
                <a:grpFill/>
                <a:ln w="76200" cap="flat" cmpd="sng" algn="ctr">
                  <a:solidFill>
                    <a:srgbClr val="F79646">
                      <a:lumMod val="75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" name="角丸四角形 18"/>
                <p:cNvSpPr/>
                <p:nvPr/>
              </p:nvSpPr>
              <p:spPr>
                <a:xfrm>
                  <a:off x="3928109" y="5480050"/>
                  <a:ext cx="665482" cy="476250"/>
                </a:xfrm>
                <a:prstGeom prst="roundRect">
                  <a:avLst/>
                </a:prstGeom>
                <a:grpFill/>
                <a:ln w="76200" cap="flat" cmpd="sng" algn="ctr">
                  <a:solidFill>
                    <a:srgbClr val="F79646">
                      <a:lumMod val="75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9" name="グループ化 8"/>
              <p:cNvGrpSpPr/>
              <p:nvPr/>
            </p:nvGrpSpPr>
            <p:grpSpPr>
              <a:xfrm>
                <a:off x="4734276" y="5358632"/>
                <a:ext cx="1045579" cy="1042052"/>
                <a:chOff x="4734276" y="5358632"/>
                <a:chExt cx="1045579" cy="1042052"/>
              </a:xfrm>
            </p:grpSpPr>
            <p:sp>
              <p:nvSpPr>
                <p:cNvPr id="10" name="円/楕円 9"/>
                <p:cNvSpPr/>
                <p:nvPr/>
              </p:nvSpPr>
              <p:spPr>
                <a:xfrm>
                  <a:off x="4917825" y="5358632"/>
                  <a:ext cx="311844" cy="311844"/>
                </a:xfrm>
                <a:prstGeom prst="ellipse">
                  <a:avLst/>
                </a:prstGeom>
                <a:solidFill>
                  <a:srgbClr val="00660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" name="角丸四角形 10"/>
                <p:cNvSpPr/>
                <p:nvPr/>
              </p:nvSpPr>
              <p:spPr>
                <a:xfrm rot="19800000">
                  <a:off x="5174444" y="5574740"/>
                  <a:ext cx="330200" cy="59690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660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" name="角丸四角形 11"/>
                <p:cNvSpPr/>
                <p:nvPr/>
              </p:nvSpPr>
              <p:spPr>
                <a:xfrm rot="5400000">
                  <a:off x="4913444" y="5520948"/>
                  <a:ext cx="122535" cy="48087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660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" name="角丸四角形 12"/>
                <p:cNvSpPr/>
                <p:nvPr/>
              </p:nvSpPr>
              <p:spPr>
                <a:xfrm>
                  <a:off x="5135809" y="6104474"/>
                  <a:ext cx="120464" cy="29621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660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" name="角丸四角形 13"/>
                <p:cNvSpPr/>
                <p:nvPr/>
              </p:nvSpPr>
              <p:spPr>
                <a:xfrm rot="3600000">
                  <a:off x="5211719" y="5969526"/>
                  <a:ext cx="120464" cy="29621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660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" name="角丸四角形 14"/>
                <p:cNvSpPr/>
                <p:nvPr/>
              </p:nvSpPr>
              <p:spPr>
                <a:xfrm rot="20700000">
                  <a:off x="5466609" y="6001959"/>
                  <a:ext cx="120464" cy="29621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660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" name="角丸四角形 15"/>
                <p:cNvSpPr/>
                <p:nvPr/>
              </p:nvSpPr>
              <p:spPr>
                <a:xfrm rot="18000000">
                  <a:off x="5571518" y="6146213"/>
                  <a:ext cx="120464" cy="29621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6600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</p:grpSp>
        <p:sp>
          <p:nvSpPr>
            <p:cNvPr id="7" name="禁止 6"/>
            <p:cNvSpPr/>
            <p:nvPr/>
          </p:nvSpPr>
          <p:spPr>
            <a:xfrm>
              <a:off x="3873964" y="3463832"/>
              <a:ext cx="1875275" cy="1875275"/>
            </a:xfrm>
            <a:prstGeom prst="noSmoking">
              <a:avLst>
                <a:gd name="adj" fmla="val 7190"/>
              </a:avLst>
            </a:prstGeom>
            <a:solidFill>
              <a:srgbClr val="FF0000">
                <a:alpha val="5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28160706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</Words>
  <Application>Microsoft Office PowerPoint</Application>
  <PresentationFormat>A4 210 x 297 mm</PresentationFormat>
  <Paragraphs>7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pop361_移動禁止</dc:title>
  <dc:subject>pop361_移動禁止</dc:subject>
  <dc:creator>http://www.digipot.net</dc:creator>
  <cp:lastModifiedBy/>
  <cp:revision>1</cp:revision>
  <dcterms:created xsi:type="dcterms:W3CDTF">2014-08-25T13:33:44Z</dcterms:created>
  <dcterms:modified xsi:type="dcterms:W3CDTF">2014-08-25T13:33:46Z</dcterms:modified>
  <cp:version>1</cp:version>
</cp:coreProperties>
</file>