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8" r:id="rId4"/>
    <p:sldId id="273" r:id="rId5"/>
    <p:sldId id="282" r:id="rId6"/>
    <p:sldId id="28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44" y="-3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98730" y="101225"/>
            <a:ext cx="455509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 smtClean="0">
                <a:solidFill>
                  <a:srgbClr val="FFC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使用後は</a:t>
            </a:r>
            <a:r>
              <a:rPr lang="en-US" altLang="ja-JP" sz="14200" dirty="0" smtClean="0">
                <a:solidFill>
                  <a:srgbClr val="FFC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4200" dirty="0" smtClean="0">
                <a:solidFill>
                  <a:srgbClr val="FFC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</a:br>
            <a:r>
              <a:rPr lang="ja-JP" altLang="en-US" sz="142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きれいに</a:t>
            </a:r>
            <a:endParaRPr lang="ja-JP" altLang="en-US" sz="142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98730" y="101225"/>
            <a:ext cx="455509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42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使用後は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きれいに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82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89380" y="1712641"/>
            <a:ext cx="6083610" cy="6195174"/>
            <a:chOff x="389380" y="1712641"/>
            <a:chExt cx="6083610" cy="6195174"/>
          </a:xfrm>
        </p:grpSpPr>
        <p:sp>
          <p:nvSpPr>
            <p:cNvPr id="61" name="円/楕円 60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Group 48"/>
            <p:cNvGrpSpPr>
              <a:grpSpLocks/>
            </p:cNvGrpSpPr>
            <p:nvPr/>
          </p:nvGrpSpPr>
          <p:grpSpPr bwMode="auto">
            <a:xfrm>
              <a:off x="744215" y="2567735"/>
              <a:ext cx="5340080" cy="5340080"/>
              <a:chOff x="5421" y="4604"/>
              <a:chExt cx="2041" cy="2042"/>
            </a:xfrm>
          </p:grpSpPr>
          <p:sp>
            <p:nvSpPr>
              <p:cNvPr id="30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59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4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57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48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0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2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3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5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6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4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9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39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3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44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46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47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45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0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5" name="グループ化 64"/>
          <p:cNvGrpSpPr/>
          <p:nvPr/>
        </p:nvGrpSpPr>
        <p:grpSpPr>
          <a:xfrm rot="1800000">
            <a:off x="2871778" y="3038477"/>
            <a:ext cx="1082336" cy="1781295"/>
            <a:chOff x="7607434" y="4509120"/>
            <a:chExt cx="492219" cy="810090"/>
          </a:xfrm>
        </p:grpSpPr>
        <p:sp>
          <p:nvSpPr>
            <p:cNvPr id="66" name="角丸四角形 65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623876"/>
            <a:ext cx="6858000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使用後は</a:t>
            </a:r>
            <a:r>
              <a:rPr lang="en-US" altLang="ja-JP" sz="88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88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</a:br>
            <a:r>
              <a:rPr lang="ja-JP" altLang="en-US" sz="88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きれいに</a:t>
            </a:r>
            <a:endParaRPr lang="ja-JP" altLang="en-US" sz="88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975920" y="1259309"/>
            <a:ext cx="4910530" cy="5000582"/>
            <a:chOff x="389380" y="1712641"/>
            <a:chExt cx="6083610" cy="6195174"/>
          </a:xfrm>
        </p:grpSpPr>
        <p:sp>
          <p:nvSpPr>
            <p:cNvPr id="17" name="円/楕円 16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Group 48"/>
            <p:cNvGrpSpPr>
              <a:grpSpLocks/>
            </p:cNvGrpSpPr>
            <p:nvPr/>
          </p:nvGrpSpPr>
          <p:grpSpPr bwMode="auto">
            <a:xfrm>
              <a:off x="744214" y="2567734"/>
              <a:ext cx="5340080" cy="5340081"/>
              <a:chOff x="5421" y="4604"/>
              <a:chExt cx="2041" cy="2042"/>
            </a:xfrm>
          </p:grpSpPr>
          <p:sp>
            <p:nvSpPr>
              <p:cNvPr id="21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3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1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2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4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6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7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9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0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8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3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3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5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7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48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0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1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49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4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 rot="1800000">
            <a:off x="3060790" y="2471812"/>
            <a:ext cx="704312" cy="1159148"/>
            <a:chOff x="7607434" y="4509120"/>
            <a:chExt cx="492219" cy="810090"/>
          </a:xfrm>
        </p:grpSpPr>
        <p:sp>
          <p:nvSpPr>
            <p:cNvPr id="40" name="角丸四角形 39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40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143636" y="922002"/>
            <a:ext cx="6585522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ホワイトボード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27476" y="6686998"/>
            <a:ext cx="6363414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endParaRPr kumimoji="1" lang="en-US" altLang="ja-JP" sz="88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290245" y="2059822"/>
            <a:ext cx="4281880" cy="4360402"/>
            <a:chOff x="389380" y="1712641"/>
            <a:chExt cx="6083610" cy="6195174"/>
          </a:xfrm>
        </p:grpSpPr>
        <p:sp>
          <p:nvSpPr>
            <p:cNvPr id="31" name="円/楕円 30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Group 48"/>
            <p:cNvGrpSpPr>
              <a:grpSpLocks/>
            </p:cNvGrpSpPr>
            <p:nvPr/>
          </p:nvGrpSpPr>
          <p:grpSpPr bwMode="auto">
            <a:xfrm>
              <a:off x="744216" y="2567735"/>
              <a:ext cx="5340080" cy="5340080"/>
              <a:chOff x="5421" y="4604"/>
              <a:chExt cx="2041" cy="2042"/>
            </a:xfrm>
          </p:grpSpPr>
          <p:sp>
            <p:nvSpPr>
              <p:cNvPr id="35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6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4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2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5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7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9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60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62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3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61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6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6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8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1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3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4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2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7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8" name="グループ化 67"/>
          <p:cNvGrpSpPr/>
          <p:nvPr/>
        </p:nvGrpSpPr>
        <p:grpSpPr>
          <a:xfrm rot="1800000">
            <a:off x="3060790" y="3075378"/>
            <a:ext cx="704312" cy="1159148"/>
            <a:chOff x="7607434" y="4509120"/>
            <a:chExt cx="492219" cy="810090"/>
          </a:xfrm>
        </p:grpSpPr>
        <p:sp>
          <p:nvSpPr>
            <p:cNvPr id="69" name="角丸四角形 68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256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143636" y="720361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消してください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27476" y="6686998"/>
            <a:ext cx="6363414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endParaRPr kumimoji="1" lang="en-US" altLang="ja-JP" sz="88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88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518845" y="2636213"/>
            <a:ext cx="3824680" cy="3894818"/>
            <a:chOff x="389380" y="1712641"/>
            <a:chExt cx="6083610" cy="6195174"/>
          </a:xfrm>
        </p:grpSpPr>
        <p:sp>
          <p:nvSpPr>
            <p:cNvPr id="31" name="円/楕円 30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Group 48"/>
            <p:cNvGrpSpPr>
              <a:grpSpLocks/>
            </p:cNvGrpSpPr>
            <p:nvPr/>
          </p:nvGrpSpPr>
          <p:grpSpPr bwMode="auto">
            <a:xfrm>
              <a:off x="744215" y="2567734"/>
              <a:ext cx="5340080" cy="5340081"/>
              <a:chOff x="5421" y="4604"/>
              <a:chExt cx="2041" cy="2042"/>
            </a:xfrm>
          </p:grpSpPr>
          <p:sp>
            <p:nvSpPr>
              <p:cNvPr id="35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6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4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2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5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7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9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60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62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3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61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6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6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8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1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3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4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2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7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8" name="グループ化 67"/>
          <p:cNvGrpSpPr/>
          <p:nvPr/>
        </p:nvGrpSpPr>
        <p:grpSpPr>
          <a:xfrm rot="1800000">
            <a:off x="3060790" y="3431250"/>
            <a:ext cx="704312" cy="1159148"/>
            <a:chOff x="7607434" y="4509120"/>
            <a:chExt cx="492219" cy="810090"/>
          </a:xfrm>
        </p:grpSpPr>
        <p:sp>
          <p:nvSpPr>
            <p:cNvPr id="69" name="角丸四角形 68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5532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pop360_使用後はきれいに</dc:title>
  <dc:subject>pop360_使用後はきれいに</dc:subject>
  <dc:creator>http://www.digipot.net</dc:creator>
  <cp:lastModifiedBy/>
  <cp:revision>1</cp:revision>
  <dcterms:created xsi:type="dcterms:W3CDTF">2014-08-16T17:04:17Z</dcterms:created>
  <dcterms:modified xsi:type="dcterms:W3CDTF">2014-08-16T17:52:41Z</dcterms:modified>
  <cp:version>1</cp:version>
</cp:coreProperties>
</file>