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504" y="-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03775"/>
            <a:ext cx="9900055" cy="44627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r>
              <a:rPr kumimoji="1" lang="en-US" altLang="ja-JP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4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14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03775"/>
            <a:ext cx="9900055" cy="44627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42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使用後は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きれいに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34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2252700" y="776562"/>
            <a:ext cx="5293310" cy="5390382"/>
            <a:chOff x="389380" y="1712641"/>
            <a:chExt cx="6083610" cy="6195174"/>
          </a:xfrm>
        </p:grpSpPr>
        <p:sp>
          <p:nvSpPr>
            <p:cNvPr id="29" name="円/楕円 28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Group 48"/>
            <p:cNvGrpSpPr>
              <a:grpSpLocks/>
            </p:cNvGrpSpPr>
            <p:nvPr/>
          </p:nvGrpSpPr>
          <p:grpSpPr bwMode="auto">
            <a:xfrm>
              <a:off x="744215" y="2567735"/>
              <a:ext cx="5340080" cy="5340080"/>
              <a:chOff x="5421" y="4604"/>
              <a:chExt cx="2041" cy="2042"/>
            </a:xfrm>
          </p:grpSpPr>
          <p:sp>
            <p:nvSpPr>
              <p:cNvPr id="33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2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7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0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1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3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4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5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6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8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9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7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2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2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4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6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47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49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0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48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3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4" name="グループ化 63"/>
          <p:cNvGrpSpPr/>
          <p:nvPr/>
        </p:nvGrpSpPr>
        <p:grpSpPr>
          <a:xfrm rot="1800000" flipV="1">
            <a:off x="4424249" y="2065834"/>
            <a:ext cx="850606" cy="1399916"/>
            <a:chOff x="7607434" y="4509120"/>
            <a:chExt cx="492219" cy="810090"/>
          </a:xfrm>
        </p:grpSpPr>
        <p:sp>
          <p:nvSpPr>
            <p:cNvPr id="65" name="角丸四角形 64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5424026"/>
            <a:ext cx="9496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2696720" y="710103"/>
            <a:ext cx="4405270" cy="4486056"/>
            <a:chOff x="389380" y="1712641"/>
            <a:chExt cx="6083610" cy="6195174"/>
          </a:xfrm>
        </p:grpSpPr>
        <p:sp>
          <p:nvSpPr>
            <p:cNvPr id="17" name="円/楕円 16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Group 48"/>
            <p:cNvGrpSpPr>
              <a:grpSpLocks/>
            </p:cNvGrpSpPr>
            <p:nvPr/>
          </p:nvGrpSpPr>
          <p:grpSpPr bwMode="auto">
            <a:xfrm>
              <a:off x="744214" y="2567736"/>
              <a:ext cx="5340080" cy="5340079"/>
              <a:chOff x="5421" y="4604"/>
              <a:chExt cx="2041" cy="2042"/>
            </a:xfrm>
          </p:grpSpPr>
          <p:sp>
            <p:nvSpPr>
              <p:cNvPr id="21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3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1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2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4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6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7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9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0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8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3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3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5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7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48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0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1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49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4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9" name="グループ化 38"/>
          <p:cNvGrpSpPr/>
          <p:nvPr/>
        </p:nvGrpSpPr>
        <p:grpSpPr>
          <a:xfrm rot="1800000" flipV="1">
            <a:off x="4506110" y="1787489"/>
            <a:ext cx="686884" cy="1130464"/>
            <a:chOff x="7607434" y="4509120"/>
            <a:chExt cx="492219" cy="810090"/>
          </a:xfrm>
        </p:grpSpPr>
        <p:sp>
          <p:nvSpPr>
            <p:cNvPr id="40" name="角丸四角形 39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40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9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ホワイトボード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7475" y="5562804"/>
            <a:ext cx="9496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3055010" y="1478492"/>
            <a:ext cx="3688690" cy="3756336"/>
            <a:chOff x="389380" y="1712641"/>
            <a:chExt cx="6083610" cy="6195174"/>
          </a:xfrm>
        </p:grpSpPr>
        <p:sp>
          <p:nvSpPr>
            <p:cNvPr id="18" name="円/楕円 17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Group 48"/>
            <p:cNvGrpSpPr>
              <a:grpSpLocks/>
            </p:cNvGrpSpPr>
            <p:nvPr/>
          </p:nvGrpSpPr>
          <p:grpSpPr bwMode="auto">
            <a:xfrm>
              <a:off x="744215" y="2567734"/>
              <a:ext cx="5340081" cy="5340081"/>
              <a:chOff x="5421" y="4604"/>
              <a:chExt cx="2041" cy="2042"/>
            </a:xfrm>
          </p:grpSpPr>
          <p:sp>
            <p:nvSpPr>
              <p:cNvPr id="22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5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3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4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6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8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9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61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2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60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5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0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7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0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2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3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1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6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1" name="グループ化 40"/>
          <p:cNvGrpSpPr/>
          <p:nvPr/>
        </p:nvGrpSpPr>
        <p:grpSpPr>
          <a:xfrm rot="1800000" flipV="1">
            <a:off x="4595959" y="2425725"/>
            <a:ext cx="507186" cy="834718"/>
            <a:chOff x="7607434" y="4509120"/>
            <a:chExt cx="492219" cy="810090"/>
          </a:xfrm>
        </p:grpSpPr>
        <p:sp>
          <p:nvSpPr>
            <p:cNvPr id="42" name="角丸四角形 41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390386"/>
            <a:ext cx="940604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必ず消してください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27475" y="5562804"/>
            <a:ext cx="9496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使用後は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きれいに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3055010" y="1478492"/>
            <a:ext cx="3688690" cy="3756336"/>
            <a:chOff x="389380" y="1712641"/>
            <a:chExt cx="6083610" cy="6195174"/>
          </a:xfrm>
        </p:grpSpPr>
        <p:sp>
          <p:nvSpPr>
            <p:cNvPr id="18" name="円/楕円 17"/>
            <p:cNvSpPr/>
            <p:nvPr/>
          </p:nvSpPr>
          <p:spPr bwMode="auto">
            <a:xfrm>
              <a:off x="389380" y="1712641"/>
              <a:ext cx="6083610" cy="6083610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Group 48"/>
            <p:cNvGrpSpPr>
              <a:grpSpLocks/>
            </p:cNvGrpSpPr>
            <p:nvPr/>
          </p:nvGrpSpPr>
          <p:grpSpPr bwMode="auto">
            <a:xfrm>
              <a:off x="744215" y="2567734"/>
              <a:ext cx="5340081" cy="5340081"/>
              <a:chOff x="5421" y="4604"/>
              <a:chExt cx="2041" cy="2042"/>
            </a:xfrm>
          </p:grpSpPr>
          <p:sp>
            <p:nvSpPr>
              <p:cNvPr id="22" name="Rectangle 49"/>
              <p:cNvSpPr>
                <a:spLocks noChangeArrowheads="1"/>
              </p:cNvSpPr>
              <p:nvPr/>
            </p:nvSpPr>
            <p:spPr bwMode="auto">
              <a:xfrm>
                <a:off x="5443" y="5103"/>
                <a:ext cx="1996" cy="2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Rectangle 50"/>
              <p:cNvSpPr>
                <a:spLocks noChangeArrowheads="1"/>
              </p:cNvSpPr>
              <p:nvPr/>
            </p:nvSpPr>
            <p:spPr bwMode="auto">
              <a:xfrm>
                <a:off x="5489" y="4604"/>
                <a:ext cx="1905" cy="1020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Rectangle 51"/>
              <p:cNvSpPr>
                <a:spLocks noChangeArrowheads="1"/>
              </p:cNvSpPr>
              <p:nvPr/>
            </p:nvSpPr>
            <p:spPr bwMode="auto">
              <a:xfrm>
                <a:off x="5558" y="4678"/>
                <a:ext cx="1766" cy="875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DDDDDD">
                      <a:gamma/>
                      <a:tint val="0"/>
                      <a:invGamma/>
                    </a:srgbClr>
                  </a:gs>
                </a:gsLst>
                <a:lin ang="189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" name="Group 52"/>
              <p:cNvGrpSpPr>
                <a:grpSpLocks/>
              </p:cNvGrpSpPr>
              <p:nvPr/>
            </p:nvGrpSpPr>
            <p:grpSpPr bwMode="auto">
              <a:xfrm>
                <a:off x="5421" y="5512"/>
                <a:ext cx="68" cy="45"/>
                <a:chOff x="5421" y="5217"/>
                <a:chExt cx="68" cy="45"/>
              </a:xfrm>
            </p:grpSpPr>
            <p:sp>
              <p:nvSpPr>
                <p:cNvPr id="65" name="AutoShape 53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Rectangle 54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" name="Group 55"/>
              <p:cNvGrpSpPr>
                <a:grpSpLocks/>
              </p:cNvGrpSpPr>
              <p:nvPr/>
            </p:nvGrpSpPr>
            <p:grpSpPr bwMode="auto">
              <a:xfrm flipH="1">
                <a:off x="7394" y="5512"/>
                <a:ext cx="68" cy="45"/>
                <a:chOff x="5421" y="5217"/>
                <a:chExt cx="68" cy="45"/>
              </a:xfrm>
            </p:grpSpPr>
            <p:sp>
              <p:nvSpPr>
                <p:cNvPr id="63" name="AutoShape 56"/>
                <p:cNvSpPr>
                  <a:spLocks noChangeArrowheads="1"/>
                </p:cNvSpPr>
                <p:nvPr/>
              </p:nvSpPr>
              <p:spPr bwMode="auto">
                <a:xfrm>
                  <a:off x="5421" y="5228"/>
                  <a:ext cx="68" cy="23"/>
                </a:xfrm>
                <a:prstGeom prst="hexagon">
                  <a:avLst>
                    <a:gd name="adj" fmla="val 73913"/>
                    <a:gd name="vf" fmla="val 115470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54118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Rectangle 57"/>
                <p:cNvSpPr>
                  <a:spLocks noChangeArrowheads="1"/>
                </p:cNvSpPr>
                <p:nvPr/>
              </p:nvSpPr>
              <p:spPr bwMode="auto">
                <a:xfrm>
                  <a:off x="5421" y="5217"/>
                  <a:ext cx="23" cy="45"/>
                </a:xfrm>
                <a:prstGeom prst="rect">
                  <a:avLst/>
                </a:prstGeom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63529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54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7" name="Rectangle 58"/>
              <p:cNvSpPr>
                <a:spLocks noChangeArrowheads="1"/>
              </p:cNvSpPr>
              <p:nvPr/>
            </p:nvSpPr>
            <p:spPr bwMode="auto">
              <a:xfrm>
                <a:off x="5466" y="5648"/>
                <a:ext cx="1950" cy="45"/>
              </a:xfrm>
              <a:prstGeom prst="rect">
                <a:avLst/>
              </a:prstGeom>
              <a:gradFill rotWithShape="1">
                <a:gsLst>
                  <a:gs pos="0">
                    <a:srgbClr val="C0C0C0">
                      <a:gamma/>
                      <a:tint val="38039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Rectangle 59"/>
              <p:cNvSpPr>
                <a:spLocks noChangeArrowheads="1"/>
              </p:cNvSpPr>
              <p:nvPr/>
            </p:nvSpPr>
            <p:spPr bwMode="auto">
              <a:xfrm>
                <a:off x="5466" y="5693"/>
                <a:ext cx="1950" cy="23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8039"/>
                      <a:invGamma/>
                    </a:srgbClr>
                  </a:gs>
                </a:gsLst>
                <a:lin ang="5400000" scaled="1"/>
              </a:gra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" name="Group 60"/>
              <p:cNvGrpSpPr>
                <a:grpSpLocks/>
              </p:cNvGrpSpPr>
              <p:nvPr/>
            </p:nvGrpSpPr>
            <p:grpSpPr bwMode="auto">
              <a:xfrm>
                <a:off x="5421" y="5058"/>
                <a:ext cx="68" cy="1588"/>
                <a:chOff x="5421" y="4763"/>
                <a:chExt cx="68" cy="1588"/>
              </a:xfrm>
            </p:grpSpPr>
            <p:grpSp>
              <p:nvGrpSpPr>
                <p:cNvPr id="54" name="Group 61"/>
                <p:cNvGrpSpPr>
                  <a:grpSpLocks/>
                </p:cNvGrpSpPr>
                <p:nvPr/>
              </p:nvGrpSpPr>
              <p:grpSpPr bwMode="auto">
                <a:xfrm>
                  <a:off x="5421" y="4763"/>
                  <a:ext cx="68" cy="1588"/>
                  <a:chOff x="5421" y="4763"/>
                  <a:chExt cx="68" cy="1588"/>
                </a:xfrm>
              </p:grpSpPr>
              <p:sp>
                <p:nvSpPr>
                  <p:cNvPr id="56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5432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58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5421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9" name="Group 6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61" name="AutoShape 6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62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60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55" name="Rectangle 69"/>
                <p:cNvSpPr>
                  <a:spLocks noChangeArrowheads="1"/>
                </p:cNvSpPr>
                <p:nvPr/>
              </p:nvSpPr>
              <p:spPr bwMode="auto">
                <a:xfrm>
                  <a:off x="5421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Group 70"/>
              <p:cNvGrpSpPr>
                <a:grpSpLocks/>
              </p:cNvGrpSpPr>
              <p:nvPr/>
            </p:nvGrpSpPr>
            <p:grpSpPr bwMode="auto">
              <a:xfrm>
                <a:off x="7394" y="5058"/>
                <a:ext cx="68" cy="1588"/>
                <a:chOff x="7394" y="4763"/>
                <a:chExt cx="68" cy="1588"/>
              </a:xfrm>
            </p:grpSpPr>
            <p:grpSp>
              <p:nvGrpSpPr>
                <p:cNvPr id="40" name="Group 71"/>
                <p:cNvGrpSpPr>
                  <a:grpSpLocks/>
                </p:cNvGrpSpPr>
                <p:nvPr/>
              </p:nvGrpSpPr>
              <p:grpSpPr bwMode="auto">
                <a:xfrm>
                  <a:off x="7394" y="4763"/>
                  <a:ext cx="68" cy="1588"/>
                  <a:chOff x="7394" y="4763"/>
                  <a:chExt cx="68" cy="1588"/>
                </a:xfrm>
              </p:grpSpPr>
              <p:sp>
                <p:nvSpPr>
                  <p:cNvPr id="47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86"/>
                    <a:ext cx="45" cy="1497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C0C0C0"/>
                      </a:gs>
                      <a:gs pos="50000">
                        <a:srgbClr val="C0C0C0">
                          <a:gamma/>
                          <a:tint val="28627"/>
                          <a:invGamma/>
                        </a:srgbClr>
                      </a:gs>
                      <a:gs pos="100000">
                        <a:srgbClr val="C0C0C0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7406" y="4763"/>
                    <a:ext cx="45" cy="21"/>
                  </a:xfrm>
                  <a:prstGeom prst="roundRect">
                    <a:avLst>
                      <a:gd name="adj" fmla="val 16667"/>
                    </a:avLst>
                  </a:prstGeom>
                  <a:gradFill rotWithShape="1">
                    <a:gsLst>
                      <a:gs pos="0">
                        <a:srgbClr val="333333"/>
                      </a:gs>
                      <a:gs pos="50000">
                        <a:srgbClr val="333333">
                          <a:gamma/>
                          <a:tint val="73725"/>
                          <a:invGamma/>
                        </a:srgbClr>
                      </a:gs>
                      <a:gs pos="100000">
                        <a:srgbClr val="333333"/>
                      </a:gs>
                    </a:gsLst>
                    <a:lin ang="0" scaled="1"/>
                  </a:gradFill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49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7394" y="6260"/>
                    <a:ext cx="68" cy="91"/>
                    <a:chOff x="5421" y="5194"/>
                    <a:chExt cx="68" cy="136"/>
                  </a:xfrm>
                </p:grpSpPr>
                <p:grpSp>
                  <p:nvGrpSpPr>
                    <p:cNvPr id="50" name="Group 7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21" y="5217"/>
                      <a:ext cx="68" cy="113"/>
                      <a:chOff x="5421" y="5217"/>
                      <a:chExt cx="90" cy="136"/>
                    </a:xfrm>
                  </p:grpSpPr>
                  <p:sp>
                    <p:nvSpPr>
                      <p:cNvPr id="52" name="AutoShape 7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21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  <p:sp>
                    <p:nvSpPr>
                      <p:cNvPr id="53" name="AutoShape 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466" y="5217"/>
                        <a:ext cx="45" cy="136"/>
                      </a:xfrm>
                      <a:prstGeom prst="roundRect">
                        <a:avLst>
                          <a:gd name="adj" fmla="val 28889"/>
                        </a:avLst>
                      </a:prstGeom>
                      <a:gradFill rotWithShape="1">
                        <a:gsLst>
                          <a:gs pos="0">
                            <a:srgbClr val="333333"/>
                          </a:gs>
                          <a:gs pos="50000">
                            <a:srgbClr val="333333">
                              <a:gamma/>
                              <a:tint val="33725"/>
                              <a:invGamma/>
                            </a:srgbClr>
                          </a:gs>
                          <a:gs pos="100000">
                            <a:srgbClr val="333333"/>
                          </a:gs>
                        </a:gsLst>
                        <a:lin ang="5400000" scaled="1"/>
                      </a:gradFill>
                      <a:ln w="571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ja-JP" altLang="en-US"/>
                      </a:p>
                    </p:txBody>
                  </p:sp>
                </p:grpSp>
                <p:sp>
                  <p:nvSpPr>
                    <p:cNvPr id="51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421" y="5194"/>
                      <a:ext cx="68" cy="91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tx1">
                            <a:gamma/>
                            <a:tint val="54118"/>
                            <a:invGamma/>
                          </a:schemeClr>
                        </a:gs>
                        <a:gs pos="100000">
                          <a:schemeClr val="tx1"/>
                        </a:gs>
                      </a:gsLst>
                      <a:lin ang="5400000" scaled="1"/>
                    </a:gradFill>
                    <a:ln w="5715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ja-JP" altLang="en-US"/>
                    </a:p>
                  </p:txBody>
                </p:sp>
              </p:grpSp>
            </p:grpSp>
            <p:sp>
              <p:nvSpPr>
                <p:cNvPr id="46" name="Rectangle 79"/>
                <p:cNvSpPr>
                  <a:spLocks noChangeArrowheads="1"/>
                </p:cNvSpPr>
                <p:nvPr/>
              </p:nvSpPr>
              <p:spPr bwMode="auto">
                <a:xfrm>
                  <a:off x="7394" y="6237"/>
                  <a:ext cx="68" cy="23"/>
                </a:xfrm>
                <a:prstGeom prst="rect">
                  <a:avLst/>
                </a:prstGeom>
                <a:gradFill rotWithShape="1">
                  <a:gsLst>
                    <a:gs pos="0">
                      <a:srgbClr val="333333"/>
                    </a:gs>
                    <a:gs pos="100000">
                      <a:srgbClr val="333333">
                        <a:gamma/>
                        <a:tint val="45882"/>
                        <a:invGamma/>
                      </a:srgbClr>
                    </a:gs>
                  </a:gsLst>
                  <a:lin ang="18900000" scaled="1"/>
                </a:gradFill>
                <a:ln w="571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1" name="グループ化 40"/>
          <p:cNvGrpSpPr/>
          <p:nvPr/>
        </p:nvGrpSpPr>
        <p:grpSpPr>
          <a:xfrm rot="1800000" flipV="1">
            <a:off x="4595959" y="2425725"/>
            <a:ext cx="507186" cy="834718"/>
            <a:chOff x="7607434" y="4509120"/>
            <a:chExt cx="492219" cy="810090"/>
          </a:xfrm>
        </p:grpSpPr>
        <p:sp>
          <p:nvSpPr>
            <p:cNvPr id="42" name="角丸四角形 41"/>
            <p:cNvSpPr/>
            <p:nvPr/>
          </p:nvSpPr>
          <p:spPr bwMode="auto">
            <a:xfrm>
              <a:off x="7607434" y="4509120"/>
              <a:ext cx="492219" cy="810090"/>
            </a:xfrm>
            <a:prstGeom prst="roundRect">
              <a:avLst>
                <a:gd name="adj" fmla="val 9894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7628277" y="4538663"/>
              <a:ext cx="450532" cy="746242"/>
            </a:xfrm>
            <a:prstGeom prst="roundRect">
              <a:avLst>
                <a:gd name="adj" fmla="val 9894"/>
              </a:avLst>
            </a:pr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7628277" y="4869160"/>
              <a:ext cx="450532" cy="90010"/>
            </a:xfrm>
            <a:prstGeom prst="rect">
              <a:avLst/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46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pop360_使用後はきれいに</dc:title>
  <dc:subject>pop360_使用後はきれいに</dc:subject>
  <dc:creator>http://www.digipot.net</dc:creator>
  <cp:lastModifiedBy/>
  <cp:revision>1</cp:revision>
  <dcterms:created xsi:type="dcterms:W3CDTF">2014-08-16T17:04:31Z</dcterms:created>
  <dcterms:modified xsi:type="dcterms:W3CDTF">2014-08-16T17:52:29Z</dcterms:modified>
  <cp:version>1</cp:version>
</cp:coreProperties>
</file>