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344" y="-33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土足禁止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土足禁止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03926" y="2076907"/>
            <a:ext cx="5838181" cy="5838181"/>
            <a:chOff x="503926" y="2076907"/>
            <a:chExt cx="5838181" cy="5838181"/>
          </a:xfrm>
        </p:grpSpPr>
        <p:grpSp>
          <p:nvGrpSpPr>
            <p:cNvPr id="57" name="グループ化 56"/>
            <p:cNvGrpSpPr/>
            <p:nvPr/>
          </p:nvGrpSpPr>
          <p:grpSpPr>
            <a:xfrm>
              <a:off x="503926" y="2076907"/>
              <a:ext cx="5838181" cy="5838181"/>
              <a:chOff x="446013" y="908720"/>
              <a:chExt cx="1562519" cy="1562519"/>
            </a:xfrm>
          </p:grpSpPr>
          <p:grpSp>
            <p:nvGrpSpPr>
              <p:cNvPr id="69" name="グループ化 68"/>
              <p:cNvGrpSpPr/>
              <p:nvPr/>
            </p:nvGrpSpPr>
            <p:grpSpPr>
              <a:xfrm>
                <a:off x="446013" y="908720"/>
                <a:ext cx="1562519" cy="1562519"/>
                <a:chOff x="3291812" y="3140968"/>
                <a:chExt cx="720080" cy="720080"/>
              </a:xfrm>
            </p:grpSpPr>
            <p:sp>
              <p:nvSpPr>
                <p:cNvPr id="71" name="ドーナツ 70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ドーナツ 71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0" name="正方形/長方形 69"/>
              <p:cNvSpPr/>
              <p:nvPr/>
            </p:nvSpPr>
            <p:spPr>
              <a:xfrm rot="2700000">
                <a:off x="602265" y="1611854"/>
                <a:ext cx="1250015" cy="156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/>
            <p:cNvGrpSpPr/>
            <p:nvPr/>
          </p:nvGrpSpPr>
          <p:grpSpPr>
            <a:xfrm>
              <a:off x="2305034" y="2501473"/>
              <a:ext cx="2235961" cy="4951509"/>
              <a:chOff x="851023" y="851757"/>
              <a:chExt cx="752498" cy="1666398"/>
            </a:xfrm>
          </p:grpSpPr>
          <p:grpSp>
            <p:nvGrpSpPr>
              <p:cNvPr id="59" name="グループ化 58"/>
              <p:cNvGrpSpPr/>
              <p:nvPr/>
            </p:nvGrpSpPr>
            <p:grpSpPr>
              <a:xfrm>
                <a:off x="851023" y="851757"/>
                <a:ext cx="752498" cy="1666398"/>
                <a:chOff x="6393159" y="278650"/>
                <a:chExt cx="990111" cy="2192589"/>
              </a:xfrm>
            </p:grpSpPr>
            <p:sp>
              <p:nvSpPr>
                <p:cNvPr id="61" name="円/楕円 60"/>
                <p:cNvSpPr/>
                <p:nvPr/>
              </p:nvSpPr>
              <p:spPr bwMode="auto">
                <a:xfrm>
                  <a:off x="6393159" y="278650"/>
                  <a:ext cx="990111" cy="180020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円/楕円 61"/>
                <p:cNvSpPr/>
                <p:nvPr/>
              </p:nvSpPr>
              <p:spPr bwMode="auto">
                <a:xfrm>
                  <a:off x="6470406" y="368659"/>
                  <a:ext cx="835616" cy="167284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ローチャート : 論理積ゲート 62"/>
                <p:cNvSpPr/>
                <p:nvPr/>
              </p:nvSpPr>
              <p:spPr bwMode="auto">
                <a:xfrm rot="5400000">
                  <a:off x="6491964" y="1662523"/>
                  <a:ext cx="792501" cy="824931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ローチャート : 論理積ゲート 63"/>
                <p:cNvSpPr/>
                <p:nvPr/>
              </p:nvSpPr>
              <p:spPr bwMode="auto">
                <a:xfrm rot="5400000">
                  <a:off x="6525443" y="1690183"/>
                  <a:ext cx="725543" cy="702652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弦 64"/>
                <p:cNvSpPr/>
                <p:nvPr/>
              </p:nvSpPr>
              <p:spPr bwMode="auto">
                <a:xfrm rot="18900000">
                  <a:off x="6950615" y="793803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弦 65"/>
                <p:cNvSpPr/>
                <p:nvPr/>
              </p:nvSpPr>
              <p:spPr bwMode="auto">
                <a:xfrm rot="18900000">
                  <a:off x="7013262" y="843283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弦 66"/>
                <p:cNvSpPr/>
                <p:nvPr/>
              </p:nvSpPr>
              <p:spPr bwMode="auto">
                <a:xfrm rot="2700000" flipH="1">
                  <a:off x="6414185" y="793804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弦 67"/>
                <p:cNvSpPr/>
                <p:nvPr/>
              </p:nvSpPr>
              <p:spPr bwMode="auto">
                <a:xfrm rot="2700000" flipH="1">
                  <a:off x="6476832" y="843284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二等辺三角形 59"/>
              <p:cNvSpPr/>
              <p:nvPr/>
            </p:nvSpPr>
            <p:spPr bwMode="auto">
              <a:xfrm>
                <a:off x="1094576" y="1577047"/>
                <a:ext cx="265392" cy="225864"/>
              </a:xfrm>
              <a:prstGeom prst="triangle">
                <a:avLst/>
              </a:pr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320017" y="676494"/>
            <a:ext cx="6214328" cy="240065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dist"/>
            <a:r>
              <a:rPr lang="ja-JP" altLang="en-US" sz="15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土足</a:t>
            </a:r>
            <a:endParaRPr lang="ja-JP" altLang="en-US" sz="15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20017" y="7505343"/>
            <a:ext cx="6214328" cy="240065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dist"/>
            <a:r>
              <a:rPr lang="ja-JP" altLang="en-US" sz="150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禁止</a:t>
            </a:r>
          </a:p>
        </p:txBody>
      </p:sp>
      <p:grpSp>
        <p:nvGrpSpPr>
          <p:cNvPr id="28" name="グループ化 27"/>
          <p:cNvGrpSpPr/>
          <p:nvPr/>
        </p:nvGrpSpPr>
        <p:grpSpPr>
          <a:xfrm>
            <a:off x="1016733" y="2589715"/>
            <a:ext cx="4812568" cy="4812566"/>
            <a:chOff x="503926" y="2076907"/>
            <a:chExt cx="5838181" cy="5838181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503926" y="2076907"/>
              <a:ext cx="5838181" cy="5838181"/>
              <a:chOff x="446013" y="908720"/>
              <a:chExt cx="1562519" cy="1562519"/>
            </a:xfrm>
          </p:grpSpPr>
          <p:grpSp>
            <p:nvGrpSpPr>
              <p:cNvPr id="54" name="グループ化 53"/>
              <p:cNvGrpSpPr/>
              <p:nvPr/>
            </p:nvGrpSpPr>
            <p:grpSpPr>
              <a:xfrm>
                <a:off x="446013" y="908720"/>
                <a:ext cx="1562519" cy="1562519"/>
                <a:chOff x="3291812" y="3140968"/>
                <a:chExt cx="720080" cy="720080"/>
              </a:xfrm>
            </p:grpSpPr>
            <p:sp>
              <p:nvSpPr>
                <p:cNvPr id="56" name="ドーナツ 55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ドーナツ 56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5" name="正方形/長方形 54"/>
              <p:cNvSpPr/>
              <p:nvPr/>
            </p:nvSpPr>
            <p:spPr>
              <a:xfrm rot="2700000">
                <a:off x="602265" y="1611854"/>
                <a:ext cx="1250015" cy="156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2305034" y="2501473"/>
              <a:ext cx="2235961" cy="4951509"/>
              <a:chOff x="851023" y="851757"/>
              <a:chExt cx="752498" cy="1666398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851023" y="851757"/>
                <a:ext cx="752498" cy="1666398"/>
                <a:chOff x="6393159" y="278650"/>
                <a:chExt cx="990111" cy="2192589"/>
              </a:xfrm>
            </p:grpSpPr>
            <p:sp>
              <p:nvSpPr>
                <p:cNvPr id="33" name="円/楕円 32"/>
                <p:cNvSpPr/>
                <p:nvPr/>
              </p:nvSpPr>
              <p:spPr bwMode="auto">
                <a:xfrm>
                  <a:off x="6393159" y="278650"/>
                  <a:ext cx="990111" cy="180020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 bwMode="auto">
                <a:xfrm>
                  <a:off x="6470406" y="368659"/>
                  <a:ext cx="835616" cy="167284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ローチャート : 論理積ゲート 34"/>
                <p:cNvSpPr/>
                <p:nvPr/>
              </p:nvSpPr>
              <p:spPr bwMode="auto">
                <a:xfrm rot="5400000">
                  <a:off x="6491964" y="1662523"/>
                  <a:ext cx="792501" cy="824931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ローチャート : 論理積ゲート 35"/>
                <p:cNvSpPr/>
                <p:nvPr/>
              </p:nvSpPr>
              <p:spPr bwMode="auto">
                <a:xfrm rot="5400000">
                  <a:off x="6525443" y="1690183"/>
                  <a:ext cx="725543" cy="702652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弦 36"/>
                <p:cNvSpPr/>
                <p:nvPr/>
              </p:nvSpPr>
              <p:spPr bwMode="auto">
                <a:xfrm rot="18900000">
                  <a:off x="6950615" y="793803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弦 50"/>
                <p:cNvSpPr/>
                <p:nvPr/>
              </p:nvSpPr>
              <p:spPr bwMode="auto">
                <a:xfrm rot="18900000">
                  <a:off x="7013262" y="843283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弦 51"/>
                <p:cNvSpPr/>
                <p:nvPr/>
              </p:nvSpPr>
              <p:spPr bwMode="auto">
                <a:xfrm rot="2700000" flipH="1">
                  <a:off x="6414185" y="793804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弦 52"/>
                <p:cNvSpPr/>
                <p:nvPr/>
              </p:nvSpPr>
              <p:spPr bwMode="auto">
                <a:xfrm rot="2700000" flipH="1">
                  <a:off x="6476832" y="843284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二等辺三角形 31"/>
              <p:cNvSpPr/>
              <p:nvPr/>
            </p:nvSpPr>
            <p:spPr bwMode="auto">
              <a:xfrm>
                <a:off x="1094576" y="1577047"/>
                <a:ext cx="265392" cy="225864"/>
              </a:xfrm>
              <a:prstGeom prst="triangle">
                <a:avLst/>
              </a:pr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707594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500" dirty="0" smtClean="0"/>
              <a:t>土足禁止</a:t>
            </a:r>
            <a:endParaRPr lang="ja-JP" altLang="en-US" sz="125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367136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スリッパに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履き替えて下さい</a:t>
            </a:r>
            <a:r>
              <a:rPr lang="en-US" altLang="ja-JP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902433" y="2475415"/>
            <a:ext cx="5041168" cy="5041166"/>
            <a:chOff x="503926" y="2076907"/>
            <a:chExt cx="5838181" cy="5838181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503926" y="2076907"/>
              <a:ext cx="5838181" cy="5838181"/>
              <a:chOff x="446013" y="908720"/>
              <a:chExt cx="1562519" cy="1562519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>
                <a:off x="446013" y="908720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3" name="ドーナツ 42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ドーナツ 43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" name="正方形/長方形 41"/>
              <p:cNvSpPr/>
              <p:nvPr/>
            </p:nvSpPr>
            <p:spPr>
              <a:xfrm rot="2700000">
                <a:off x="602265" y="1611854"/>
                <a:ext cx="1250015" cy="156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2305034" y="2501473"/>
              <a:ext cx="2235961" cy="4951509"/>
              <a:chOff x="851023" y="851757"/>
              <a:chExt cx="752498" cy="1666398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851023" y="851757"/>
                <a:ext cx="752498" cy="1666398"/>
                <a:chOff x="6393159" y="278650"/>
                <a:chExt cx="990111" cy="2192589"/>
              </a:xfrm>
            </p:grpSpPr>
            <p:sp>
              <p:nvSpPr>
                <p:cNvPr id="33" name="円/楕円 32"/>
                <p:cNvSpPr/>
                <p:nvPr/>
              </p:nvSpPr>
              <p:spPr bwMode="auto">
                <a:xfrm>
                  <a:off x="6393159" y="278650"/>
                  <a:ext cx="990111" cy="180020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 bwMode="auto">
                <a:xfrm>
                  <a:off x="6470406" y="368659"/>
                  <a:ext cx="835616" cy="167284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ローチャート : 論理積ゲート 34"/>
                <p:cNvSpPr/>
                <p:nvPr/>
              </p:nvSpPr>
              <p:spPr bwMode="auto">
                <a:xfrm rot="5400000">
                  <a:off x="6491964" y="1662523"/>
                  <a:ext cx="792501" cy="824931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ローチャート : 論理積ゲート 35"/>
                <p:cNvSpPr/>
                <p:nvPr/>
              </p:nvSpPr>
              <p:spPr bwMode="auto">
                <a:xfrm rot="5400000">
                  <a:off x="6525443" y="1690183"/>
                  <a:ext cx="725543" cy="702652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弦 36"/>
                <p:cNvSpPr/>
                <p:nvPr/>
              </p:nvSpPr>
              <p:spPr bwMode="auto">
                <a:xfrm rot="18900000">
                  <a:off x="6950615" y="793803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弦 37"/>
                <p:cNvSpPr/>
                <p:nvPr/>
              </p:nvSpPr>
              <p:spPr bwMode="auto">
                <a:xfrm rot="18900000">
                  <a:off x="7013262" y="843283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弦 38"/>
                <p:cNvSpPr/>
                <p:nvPr/>
              </p:nvSpPr>
              <p:spPr bwMode="auto">
                <a:xfrm rot="2700000" flipH="1">
                  <a:off x="6414185" y="793804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弦 39"/>
                <p:cNvSpPr/>
                <p:nvPr/>
              </p:nvSpPr>
              <p:spPr bwMode="auto">
                <a:xfrm rot="2700000" flipH="1">
                  <a:off x="6476832" y="843284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二等辺三角形 31"/>
              <p:cNvSpPr/>
              <p:nvPr/>
            </p:nvSpPr>
            <p:spPr bwMode="auto">
              <a:xfrm>
                <a:off x="1094576" y="1577047"/>
                <a:ext cx="265392" cy="225864"/>
              </a:xfrm>
              <a:prstGeom prst="triangle">
                <a:avLst/>
              </a:pr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707594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土足禁止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452500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靴のまま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入らないで</a:t>
            </a:r>
            <a:r>
              <a:rPr lang="en-US" altLang="ja-JP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54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902433" y="2475415"/>
            <a:ext cx="5041168" cy="5041166"/>
            <a:chOff x="503926" y="2076907"/>
            <a:chExt cx="5838181" cy="5838181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503926" y="2076907"/>
              <a:ext cx="5838181" cy="5838181"/>
              <a:chOff x="446013" y="908720"/>
              <a:chExt cx="1562519" cy="1562519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>
                <a:off x="446013" y="908720"/>
                <a:ext cx="1562519" cy="1562519"/>
                <a:chOff x="3291812" y="3140968"/>
                <a:chExt cx="720080" cy="720080"/>
              </a:xfrm>
            </p:grpSpPr>
            <p:sp>
              <p:nvSpPr>
                <p:cNvPr id="43" name="ドーナツ 42"/>
                <p:cNvSpPr/>
                <p:nvPr/>
              </p:nvSpPr>
              <p:spPr>
                <a:xfrm>
                  <a:off x="3291812" y="3140968"/>
                  <a:ext cx="720080" cy="720080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ドーナツ 43"/>
                <p:cNvSpPr/>
                <p:nvPr/>
              </p:nvSpPr>
              <p:spPr>
                <a:xfrm>
                  <a:off x="3322669" y="3171825"/>
                  <a:ext cx="658366" cy="658366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" name="正方形/長方形 41"/>
              <p:cNvSpPr/>
              <p:nvPr/>
            </p:nvSpPr>
            <p:spPr>
              <a:xfrm rot="2700000">
                <a:off x="602265" y="1611854"/>
                <a:ext cx="1250015" cy="15625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2305034" y="2501473"/>
              <a:ext cx="2235961" cy="4951509"/>
              <a:chOff x="851023" y="851757"/>
              <a:chExt cx="752498" cy="1666398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851023" y="851757"/>
                <a:ext cx="752498" cy="1666398"/>
                <a:chOff x="6393159" y="278650"/>
                <a:chExt cx="990111" cy="2192589"/>
              </a:xfrm>
            </p:grpSpPr>
            <p:sp>
              <p:nvSpPr>
                <p:cNvPr id="33" name="円/楕円 32"/>
                <p:cNvSpPr/>
                <p:nvPr/>
              </p:nvSpPr>
              <p:spPr bwMode="auto">
                <a:xfrm>
                  <a:off x="6393159" y="278650"/>
                  <a:ext cx="990111" cy="180020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円/楕円 33"/>
                <p:cNvSpPr/>
                <p:nvPr/>
              </p:nvSpPr>
              <p:spPr bwMode="auto">
                <a:xfrm>
                  <a:off x="6470406" y="368659"/>
                  <a:ext cx="835616" cy="1672849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ローチャート : 論理積ゲート 34"/>
                <p:cNvSpPr/>
                <p:nvPr/>
              </p:nvSpPr>
              <p:spPr bwMode="auto">
                <a:xfrm rot="5400000">
                  <a:off x="6491964" y="1662523"/>
                  <a:ext cx="792501" cy="824931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ローチャート : 論理積ゲート 35"/>
                <p:cNvSpPr/>
                <p:nvPr/>
              </p:nvSpPr>
              <p:spPr bwMode="auto">
                <a:xfrm rot="5400000">
                  <a:off x="6525443" y="1690183"/>
                  <a:ext cx="725543" cy="702652"/>
                </a:xfrm>
                <a:prstGeom prst="flowChartDelay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弦 36"/>
                <p:cNvSpPr/>
                <p:nvPr/>
              </p:nvSpPr>
              <p:spPr bwMode="auto">
                <a:xfrm rot="18900000">
                  <a:off x="6950615" y="793803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弦 37"/>
                <p:cNvSpPr/>
                <p:nvPr/>
              </p:nvSpPr>
              <p:spPr bwMode="auto">
                <a:xfrm rot="18900000">
                  <a:off x="7013262" y="843283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弦 38"/>
                <p:cNvSpPr/>
                <p:nvPr/>
              </p:nvSpPr>
              <p:spPr bwMode="auto">
                <a:xfrm rot="2700000" flipH="1">
                  <a:off x="6414185" y="793804"/>
                  <a:ext cx="393469" cy="393469"/>
                </a:xfrm>
                <a:prstGeom prst="chord">
                  <a:avLst/>
                </a:prstGeom>
                <a:solidFill>
                  <a:schemeClr val="bg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弦 39"/>
                <p:cNvSpPr/>
                <p:nvPr/>
              </p:nvSpPr>
              <p:spPr bwMode="auto">
                <a:xfrm rot="2700000" flipH="1">
                  <a:off x="6476832" y="843284"/>
                  <a:ext cx="264791" cy="264791"/>
                </a:xfrm>
                <a:prstGeom prst="chord">
                  <a:avLst/>
                </a:prstGeom>
                <a:solidFill>
                  <a:schemeClr val="tx1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二等辺三角形 31"/>
              <p:cNvSpPr/>
              <p:nvPr/>
            </p:nvSpPr>
            <p:spPr bwMode="auto">
              <a:xfrm>
                <a:off x="1094576" y="1577047"/>
                <a:ext cx="265392" cy="225864"/>
              </a:xfrm>
              <a:prstGeom prst="triangle">
                <a:avLst/>
              </a:pr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085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pop354_土足禁止</dc:title>
  <dc:subject>pop354_土足禁止</dc:subject>
  <dc:creator>http://www.digipot.net</dc:creator>
  <cp:lastModifiedBy/>
  <cp:revision>1</cp:revision>
  <dcterms:created xsi:type="dcterms:W3CDTF">2014-08-16T16:14:33Z</dcterms:created>
  <dcterms:modified xsi:type="dcterms:W3CDTF">2014-08-16T16:14:35Z</dcterms:modified>
  <cp:version>1</cp:version>
</cp:coreProperties>
</file>