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7" d="100"/>
          <a:sy n="57" d="100"/>
        </p:scale>
        <p:origin x="-276" y="-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土足禁止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土足禁止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2027675" y="524085"/>
            <a:ext cx="5838181" cy="5838181"/>
            <a:chOff x="503926" y="2076907"/>
            <a:chExt cx="5838181" cy="5838181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503926" y="2076907"/>
              <a:ext cx="5838181" cy="5838181"/>
              <a:chOff x="446013" y="908720"/>
              <a:chExt cx="1562519" cy="1562519"/>
            </a:xfrm>
          </p:grpSpPr>
          <p:grpSp>
            <p:nvGrpSpPr>
              <p:cNvPr id="72" name="グループ化 71"/>
              <p:cNvGrpSpPr/>
              <p:nvPr/>
            </p:nvGrpSpPr>
            <p:grpSpPr>
              <a:xfrm>
                <a:off x="446013" y="908720"/>
                <a:ext cx="1562519" cy="1562519"/>
                <a:chOff x="3291812" y="3140968"/>
                <a:chExt cx="720080" cy="720080"/>
              </a:xfrm>
            </p:grpSpPr>
            <p:sp>
              <p:nvSpPr>
                <p:cNvPr id="80" name="ドーナツ 79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ドーナツ 80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3" name="正方形/長方形 72"/>
              <p:cNvSpPr/>
              <p:nvPr/>
            </p:nvSpPr>
            <p:spPr>
              <a:xfrm rot="2700000">
                <a:off x="602265" y="1611854"/>
                <a:ext cx="1250015" cy="156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>
              <a:off x="2305034" y="2501473"/>
              <a:ext cx="2235961" cy="4951509"/>
              <a:chOff x="851023" y="851757"/>
              <a:chExt cx="752498" cy="1666398"/>
            </a:xfrm>
          </p:grpSpPr>
          <p:grpSp>
            <p:nvGrpSpPr>
              <p:cNvPr id="62" name="グループ化 61"/>
              <p:cNvGrpSpPr/>
              <p:nvPr/>
            </p:nvGrpSpPr>
            <p:grpSpPr>
              <a:xfrm>
                <a:off x="851023" y="851757"/>
                <a:ext cx="752498" cy="1666398"/>
                <a:chOff x="6393159" y="278650"/>
                <a:chExt cx="990111" cy="2192589"/>
              </a:xfrm>
            </p:grpSpPr>
            <p:sp>
              <p:nvSpPr>
                <p:cNvPr id="64" name="円/楕円 63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円/楕円 64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ローチャート : 論理積ゲート 65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ローチャート : 論理積ゲート 66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弦 67"/>
                <p:cNvSpPr/>
                <p:nvPr/>
              </p:nvSpPr>
              <p:spPr bwMode="auto">
                <a:xfrm rot="18900000">
                  <a:off x="6950615" y="793803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弦 68"/>
                <p:cNvSpPr/>
                <p:nvPr/>
              </p:nvSpPr>
              <p:spPr bwMode="auto">
                <a:xfrm rot="18900000">
                  <a:off x="7013262" y="843283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弦 69"/>
                <p:cNvSpPr/>
                <p:nvPr/>
              </p:nvSpPr>
              <p:spPr bwMode="auto">
                <a:xfrm rot="2700000" flipH="1">
                  <a:off x="6414185" y="793804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弦 70"/>
                <p:cNvSpPr/>
                <p:nvPr/>
              </p:nvSpPr>
              <p:spPr bwMode="auto">
                <a:xfrm rot="2700000" flipH="1">
                  <a:off x="6476832" y="843284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二等辺三角形 62"/>
              <p:cNvSpPr/>
              <p:nvPr/>
            </p:nvSpPr>
            <p:spPr bwMode="auto">
              <a:xfrm>
                <a:off x="1094576" y="1577047"/>
                <a:ext cx="265392" cy="225864"/>
              </a:xfrm>
              <a:prstGeom prst="triangle">
                <a:avLst/>
              </a:pr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2275276" y="758873"/>
            <a:ext cx="5400452" cy="5400450"/>
            <a:chOff x="503926" y="2076907"/>
            <a:chExt cx="5838181" cy="5838181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503926" y="2076907"/>
              <a:ext cx="5838181" cy="5838181"/>
              <a:chOff x="446013" y="908720"/>
              <a:chExt cx="1562519" cy="1562519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446013" y="908720"/>
                <a:ext cx="1562519" cy="1562519"/>
                <a:chOff x="3291812" y="3140968"/>
                <a:chExt cx="720080" cy="720080"/>
              </a:xfrm>
            </p:grpSpPr>
            <p:sp>
              <p:nvSpPr>
                <p:cNvPr id="55" name="ドーナツ 54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ドーナツ 55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4" name="正方形/長方形 53"/>
              <p:cNvSpPr/>
              <p:nvPr/>
            </p:nvSpPr>
            <p:spPr>
              <a:xfrm rot="2700000">
                <a:off x="602265" y="1611854"/>
                <a:ext cx="1250015" cy="156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2305034" y="2501473"/>
              <a:ext cx="2235961" cy="4951509"/>
              <a:chOff x="851023" y="851757"/>
              <a:chExt cx="752498" cy="1666398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851023" y="851757"/>
                <a:ext cx="752498" cy="1666398"/>
                <a:chOff x="6393159" y="278650"/>
                <a:chExt cx="990111" cy="2192589"/>
              </a:xfrm>
            </p:grpSpPr>
            <p:sp>
              <p:nvSpPr>
                <p:cNvPr id="32" name="円/楕円 31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円/楕円 32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ローチャート : 論理積ゲート 33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ローチャート : 論理積ゲート 34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弦 35"/>
                <p:cNvSpPr/>
                <p:nvPr/>
              </p:nvSpPr>
              <p:spPr bwMode="auto">
                <a:xfrm rot="18900000">
                  <a:off x="6950615" y="793803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弦 36"/>
                <p:cNvSpPr/>
                <p:nvPr/>
              </p:nvSpPr>
              <p:spPr bwMode="auto">
                <a:xfrm rot="18900000">
                  <a:off x="7013262" y="843283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弦 50"/>
                <p:cNvSpPr/>
                <p:nvPr/>
              </p:nvSpPr>
              <p:spPr bwMode="auto">
                <a:xfrm rot="2700000" flipH="1">
                  <a:off x="6414185" y="793804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弦 51"/>
                <p:cNvSpPr/>
                <p:nvPr/>
              </p:nvSpPr>
              <p:spPr bwMode="auto">
                <a:xfrm rot="2700000" flipH="1">
                  <a:off x="6476832" y="843284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二等辺三角形 30"/>
              <p:cNvSpPr/>
              <p:nvPr/>
            </p:nvSpPr>
            <p:spPr bwMode="auto">
              <a:xfrm>
                <a:off x="1094576" y="1577047"/>
                <a:ext cx="265392" cy="225864"/>
              </a:xfrm>
              <a:prstGeom prst="triangle">
                <a:avLst/>
              </a:pr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3" name="テキスト ボックス 92"/>
          <p:cNvSpPr txBox="1"/>
          <p:nvPr/>
        </p:nvSpPr>
        <p:spPr>
          <a:xfrm>
            <a:off x="227475" y="2970241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</a:t>
            </a:r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 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2621303" y="1511465"/>
            <a:ext cx="4708398" cy="4708396"/>
            <a:chOff x="503926" y="2076907"/>
            <a:chExt cx="5838181" cy="5838181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503926" y="2076907"/>
              <a:ext cx="5838181" cy="5838181"/>
              <a:chOff x="446013" y="908720"/>
              <a:chExt cx="1562519" cy="1562519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446013" y="908720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3" name="ドーナツ 4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ドーナツ 58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" name="正方形/長方形 41"/>
              <p:cNvSpPr/>
              <p:nvPr/>
            </p:nvSpPr>
            <p:spPr>
              <a:xfrm rot="2700000">
                <a:off x="602265" y="1611854"/>
                <a:ext cx="1250015" cy="156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305034" y="2501473"/>
              <a:ext cx="2235961" cy="4951509"/>
              <a:chOff x="851023" y="851757"/>
              <a:chExt cx="752498" cy="166639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851023" y="851757"/>
                <a:ext cx="752498" cy="1666398"/>
                <a:chOff x="6393159" y="278650"/>
                <a:chExt cx="990111" cy="2192589"/>
              </a:xfrm>
            </p:grpSpPr>
            <p:sp>
              <p:nvSpPr>
                <p:cNvPr id="33" name="円/楕円 32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ローチャート : 論理積ゲート 34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ローチャート : 論理積ゲート 35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弦 36"/>
                <p:cNvSpPr/>
                <p:nvPr/>
              </p:nvSpPr>
              <p:spPr bwMode="auto">
                <a:xfrm rot="18900000">
                  <a:off x="6950615" y="793803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弦 37"/>
                <p:cNvSpPr/>
                <p:nvPr/>
              </p:nvSpPr>
              <p:spPr bwMode="auto">
                <a:xfrm rot="18900000">
                  <a:off x="7013262" y="843283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弦 38"/>
                <p:cNvSpPr/>
                <p:nvPr/>
              </p:nvSpPr>
              <p:spPr bwMode="auto">
                <a:xfrm rot="2700000" flipH="1">
                  <a:off x="6414185" y="793804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弦 39"/>
                <p:cNvSpPr/>
                <p:nvPr/>
              </p:nvSpPr>
              <p:spPr bwMode="auto">
                <a:xfrm rot="2700000" flipH="1">
                  <a:off x="6476832" y="843284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二等辺三角形 31"/>
              <p:cNvSpPr/>
              <p:nvPr/>
            </p:nvSpPr>
            <p:spPr bwMode="auto">
              <a:xfrm>
                <a:off x="1094576" y="1577047"/>
                <a:ext cx="265392" cy="225864"/>
              </a:xfrm>
              <a:prstGeom prst="triangle">
                <a:avLst/>
              </a:pr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" name="テキスト ボックス 7"/>
          <p:cNvSpPr txBox="1"/>
          <p:nvPr/>
        </p:nvSpPr>
        <p:spPr>
          <a:xfrm>
            <a:off x="272479" y="482719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スリッパに履き替えて</a:t>
            </a:r>
            <a:r>
              <a:rPr kumimoji="1"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629003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</a:t>
            </a:r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 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2621303" y="1511465"/>
            <a:ext cx="4708398" cy="4708396"/>
            <a:chOff x="503926" y="2076907"/>
            <a:chExt cx="5838181" cy="5838181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503926" y="2076907"/>
              <a:ext cx="5838181" cy="5838181"/>
              <a:chOff x="446013" y="908720"/>
              <a:chExt cx="1562519" cy="1562519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446013" y="908720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3" name="ドーナツ 4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ドーナツ 58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" name="正方形/長方形 41"/>
              <p:cNvSpPr/>
              <p:nvPr/>
            </p:nvSpPr>
            <p:spPr>
              <a:xfrm rot="2700000">
                <a:off x="602265" y="1611854"/>
                <a:ext cx="1250015" cy="156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305034" y="2501473"/>
              <a:ext cx="2235961" cy="4951509"/>
              <a:chOff x="851023" y="851757"/>
              <a:chExt cx="752498" cy="166639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851023" y="851757"/>
                <a:ext cx="752498" cy="1666398"/>
                <a:chOff x="6393159" y="278650"/>
                <a:chExt cx="990111" cy="2192589"/>
              </a:xfrm>
            </p:grpSpPr>
            <p:sp>
              <p:nvSpPr>
                <p:cNvPr id="33" name="円/楕円 32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ローチャート : 論理積ゲート 34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ローチャート : 論理積ゲート 35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弦 36"/>
                <p:cNvSpPr/>
                <p:nvPr/>
              </p:nvSpPr>
              <p:spPr bwMode="auto">
                <a:xfrm rot="18900000">
                  <a:off x="6950615" y="793803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弦 37"/>
                <p:cNvSpPr/>
                <p:nvPr/>
              </p:nvSpPr>
              <p:spPr bwMode="auto">
                <a:xfrm rot="18900000">
                  <a:off x="7013262" y="843283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弦 38"/>
                <p:cNvSpPr/>
                <p:nvPr/>
              </p:nvSpPr>
              <p:spPr bwMode="auto">
                <a:xfrm rot="2700000" flipH="1">
                  <a:off x="6414185" y="793804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弦 39"/>
                <p:cNvSpPr/>
                <p:nvPr/>
              </p:nvSpPr>
              <p:spPr bwMode="auto">
                <a:xfrm rot="2700000" flipH="1">
                  <a:off x="6476832" y="843284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二等辺三角形 31"/>
              <p:cNvSpPr/>
              <p:nvPr/>
            </p:nvSpPr>
            <p:spPr bwMode="auto">
              <a:xfrm>
                <a:off x="1094576" y="1577047"/>
                <a:ext cx="265392" cy="225864"/>
              </a:xfrm>
              <a:prstGeom prst="triangle">
                <a:avLst/>
              </a:pr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" name="テキスト ボックス 7"/>
          <p:cNvSpPr txBox="1"/>
          <p:nvPr/>
        </p:nvSpPr>
        <p:spPr>
          <a:xfrm>
            <a:off x="272479" y="298053"/>
            <a:ext cx="940604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靴のまま入らないで</a:t>
            </a:r>
            <a:r>
              <a:rPr kumimoji="1" lang="en-US" altLang="ja-JP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72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629003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</a:t>
            </a:r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 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pop354_土足禁止</dc:title>
  <dc:subject>pop354_土足禁止</dc:subject>
  <dc:creator>http://www.digipot.net</dc:creator>
  <cp:lastModifiedBy/>
  <cp:revision>1</cp:revision>
  <dcterms:created xsi:type="dcterms:W3CDTF">2014-08-16T16:14:18Z</dcterms:created>
  <dcterms:modified xsi:type="dcterms:W3CDTF">2014-08-16T16:14:21Z</dcterms:modified>
  <cp:version>1</cp:version>
</cp:coreProperties>
</file>